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2"/>
  </p:notesMasterIdLst>
  <p:handoutMasterIdLst>
    <p:handoutMasterId r:id="rId23"/>
  </p:handoutMasterIdLst>
  <p:sldIdLst>
    <p:sldId id="256" r:id="rId2"/>
    <p:sldId id="270" r:id="rId3"/>
    <p:sldId id="257" r:id="rId4"/>
    <p:sldId id="271" r:id="rId5"/>
    <p:sldId id="272" r:id="rId6"/>
    <p:sldId id="273" r:id="rId7"/>
    <p:sldId id="274" r:id="rId8"/>
    <p:sldId id="275" r:id="rId9"/>
    <p:sldId id="276" r:id="rId10"/>
    <p:sldId id="277" r:id="rId11"/>
    <p:sldId id="278" r:id="rId12"/>
    <p:sldId id="279" r:id="rId13"/>
    <p:sldId id="280" r:id="rId14"/>
    <p:sldId id="281" r:id="rId15"/>
    <p:sldId id="282" r:id="rId16"/>
    <p:sldId id="283" r:id="rId17"/>
    <p:sldId id="284" r:id="rId18"/>
    <p:sldId id="285" r:id="rId19"/>
    <p:sldId id="286" r:id="rId20"/>
    <p:sldId id="287" r:id="rId21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0DC2810-24AD-4781-C931-3F8986A791FF}" v="844" dt="2020-09-08T12:23:49.085"/>
    <p1510:client id="{EAFD567A-2A4C-4573-7785-B687CF2FAA6A}" v="762" dt="2020-09-07T13:35:43.917"/>
  </p1510:revLst>
</p1510:revInfo>
</file>

<file path=ppt/tableStyles.xml><?xml version="1.0" encoding="utf-8"?>
<a:tblStyleLst xmlns:a="http://schemas.openxmlformats.org/drawingml/2006/main" def="{6E25E649-3F16-4E02-A733-19D2CDBF48F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pos="3839"/>
        <p:guide orient="horz" pos="2160"/>
      </p:guideLst>
    </p:cSldViewPr>
  </p:slide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4AA43A-3F76-4A13-9CD6-36134EB429E3}" type="datetimeFigureOut">
              <a:rPr lang="en-US"/>
              <a:t>9/8/2020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50423A-8BCE-448E-A97B-03A88B2B12C1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1395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674A4F-2B7A-4ECB-A400-260B2FFC03C1}" type="datetimeFigureOut">
              <a:rPr lang="en-US"/>
              <a:t>9/8/2020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F2A70B-78F2-4DCF-B53B-C990D2FAFB8A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11570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2413" y="1905000"/>
            <a:ext cx="9144000" cy="2667000"/>
          </a:xfrm>
        </p:spPr>
        <p:txBody>
          <a:bodyPr>
            <a:noAutofit/>
          </a:bodyPr>
          <a:lstStyle>
            <a:lvl1pPr>
              <a:defRPr sz="5400"/>
            </a:lvl1pPr>
          </a:lstStyle>
          <a:p>
            <a:r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2413" y="5105400"/>
            <a:ext cx="9143999" cy="10668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t>Click to edit Master subtitle style</a:t>
            </a:r>
          </a:p>
        </p:txBody>
      </p:sp>
      <p:grpSp>
        <p:nvGrpSpPr>
          <p:cNvPr id="256" name="line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7" name="Free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8" name="Free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9" name="Free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0" name="Free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1" name="Free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2" name="Free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3" name="Free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4" name="Free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5" name="Free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6" name="Free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7" name="Free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8" name="Free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9" name="Free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0" name="Free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1" name="Free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2" name="Free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3" name="Free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4" name="Free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5" name="Free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6" name="Free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7" name="Free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8" name="Free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9" name="Free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0" name="Free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1" name="Free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2" name="Free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3" name="Free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4" name="Free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5" name="Free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6" name="Free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7" name="Free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8" name="Free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9" name="Free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0" name="Free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1" name="Free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2" name="Free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3" name="Free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4" name="Free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5" name="Free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6" name="Free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7" name="Free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8" name="Free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9" name="Free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0" name="Free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1" name="Free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2" name="Free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3" name="Free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4" name="Free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5" name="Free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6" name="Free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7" name="Free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8" name="Free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9" name="Free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0" name="Free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1" name="Free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2" name="Free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3" name="Free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4" name="Free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5" name="Free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6" name="Free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7" name="Free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8" name="Free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9" name="Free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0" name="Free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1" name="Free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2" name="Free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3" name="Free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4" name="Free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5" name="Free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6" name="Free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7" name="Free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8" name="Free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9" name="Free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0" name="Free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1" name="Free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2" name="Free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3" name="Free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4" name="Free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5" name="Free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6" name="Free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7" name="Free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8" name="Free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9" name="Free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0" name="Free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1" name="Free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2" name="Free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3" name="Free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4" name="Free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5" name="Free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6" name="Free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7" name="Free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8" name="Free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9" name="Free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0" name="Free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1" name="Free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2" name="Free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3" name="Free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4" name="Free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5" name="Free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6" name="Free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7" name="Free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8" name="Free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9" name="Free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0" name="Free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1" name="Free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2" name="Free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3" name="Free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4" name="Free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5" name="Free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6" name="Free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7" name="Free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8" name="Free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9" name="Free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0" name="Free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1" name="Free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2" name="Free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3" name="Free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4" name="Free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5" name="Free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6" name="Free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7" name="Free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8" name="Free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9" name="Free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674356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line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8" name="Freeform 7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 marL="1956816">
              <a:defRPr/>
            </a:lvl6pPr>
            <a:lvl7pPr marL="1956816">
              <a:defRPr/>
            </a:lvl7pPr>
            <a:lvl8pPr marL="1956816">
              <a:defRPr/>
            </a:lvl8pPr>
            <a:lvl9pPr marL="1956816">
              <a:defRPr/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9/8/2020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26793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line"/>
          <p:cNvGrpSpPr/>
          <p:nvPr/>
        </p:nvGrpSpPr>
        <p:grpSpPr bwMode="invGray">
          <a:xfrm rot="5400000">
            <a:off x="6864412" y="3472598"/>
            <a:ext cx="6492240" cy="64008"/>
            <a:chOff x="1522413" y="1514475"/>
            <a:chExt cx="10569575" cy="64008"/>
          </a:xfrm>
        </p:grpSpPr>
        <p:sp>
          <p:nvSpPr>
            <p:cNvPr id="8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9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0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361612" y="274639"/>
            <a:ext cx="1371600" cy="5901747"/>
          </a:xfrm>
        </p:spPr>
        <p:txBody>
          <a:bodyPr vert="eaVert"/>
          <a:lstStyle/>
          <a:p>
            <a:r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8012" y="277813"/>
            <a:ext cx="9144001" cy="5898573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9/8/2020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11791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7" name="line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68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548640">
              <a:defRPr/>
            </a:lvl2pPr>
            <a:lvl3pPr marL="777240">
              <a:defRPr/>
            </a:lvl3pPr>
            <a:lvl4pPr marL="1005840">
              <a:defRPr/>
            </a:lvl4pPr>
            <a:lvl5pPr marL="1234440">
              <a:defRPr/>
            </a:lvl5pPr>
            <a:lvl6pPr marL="1463040">
              <a:defRPr baseline="0"/>
            </a:lvl6pPr>
            <a:lvl7pPr marL="1691640">
              <a:defRPr baseline="0"/>
            </a:lvl7pPr>
            <a:lvl8pPr marL="1920240">
              <a:defRPr baseline="0"/>
            </a:lvl8pPr>
            <a:lvl9pPr marL="2148840">
              <a:defRPr baseline="0"/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9/8/2020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14472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line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6" name="Free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7" name="Free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8" name="Free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9" name="Free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0" name="Free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1" name="Free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2" name="Free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3" name="Free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4" name="Free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5" name="Free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6" name="Free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7" name="Free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8" name="Free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9" name="Free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0" name="Free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1" name="Free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2" name="Free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3" name="Free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4" name="Free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5" name="Free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6" name="Free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7" name="Free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8" name="Free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9" name="Free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0" name="Free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1" name="Free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2" name="Free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3" name="Free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4" name="Free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5" name="Free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6" name="Free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7" name="Free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8" name="Free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9" name="Free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0" name="Free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1" name="Free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2" name="Free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3" name="Free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4" name="Free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5" name="Free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6" name="Free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7" name="Free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8" name="Free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9" name="Free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0" name="Free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1" name="Free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2" name="Free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3" name="Free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4" name="Free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5" name="Free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6" name="Free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7" name="Free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8" name="Free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9" name="Free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0" name="Free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1" name="Free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2" name="Free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3" name="Free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4" name="Free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5" name="Free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6" name="Free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7" name="Free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8" name="Free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9" name="Free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0" name="Free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1" name="Free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2" name="Free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3" name="Free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4" name="Free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5" name="Free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6" name="Free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7" name="Free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8" name="Free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9" name="Free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0" name="Free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1" name="Free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2" name="Free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3" name="Free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4" name="Free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5" name="Free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6" name="Free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7" name="Free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8" name="Free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9" name="Free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0" name="Free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1" name="Free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2" name="Free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3" name="Free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4" name="Free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5" name="Free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6" name="Free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7" name="Free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8" name="Free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9" name="Free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0" name="Free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1" name="Free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2" name="Free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3" name="Free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4" name="Free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5" name="Free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6" name="Free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7" name="Free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8" name="Free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9" name="Free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0" name="Free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1" name="Free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2" name="Free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3" name="Free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4" name="Free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5" name="Free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6" name="Free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7" name="Free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8" name="Free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9" name="Free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0" name="Free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1" name="Free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2" name="Free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3" name="Free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4" name="Free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5" name="Free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6" name="Free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7" name="Free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8" name="Free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1905000"/>
            <a:ext cx="9144000" cy="2667000"/>
          </a:xfrm>
        </p:spPr>
        <p:txBody>
          <a:bodyPr anchor="b">
            <a:noAutofit/>
          </a:bodyPr>
          <a:lstStyle>
            <a:lvl1pPr algn="l">
              <a:defRPr sz="4400" b="0" cap="none" baseline="0"/>
            </a:lvl1pPr>
          </a:lstStyle>
          <a:p>
            <a: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5102525"/>
            <a:ext cx="9143999" cy="1069675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9/8/2020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8797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" name="line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59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0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1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2413" y="1905000"/>
            <a:ext cx="4419599" cy="4267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6815" y="1905000"/>
            <a:ext cx="4419598" cy="4267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9/8/2020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83294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line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61" name="Freeform 16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6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6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3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4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>
            <a:lvl1pPr>
              <a:defRPr/>
            </a:lvl1pPr>
          </a:lstStyle>
          <a:p>
            <a: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5000"/>
            <a:ext cx="441655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3" y="2819399"/>
            <a:ext cx="4416552" cy="335280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0" y="1905000"/>
            <a:ext cx="441655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0" y="2819399"/>
            <a:ext cx="4416552" cy="335280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956816">
              <a:defRPr sz="1600"/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/>
            </a:lvl8pPr>
            <a:lvl9pPr marL="1956816">
              <a:defRPr sz="1600"/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9/8/2020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82491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line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57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8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9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0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1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9/8/2020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31561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9/8/2020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5966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5" name="frame"/>
          <p:cNvGrpSpPr/>
          <p:nvPr/>
        </p:nvGrpSpPr>
        <p:grpSpPr bwMode="invGray">
          <a:xfrm>
            <a:off x="4417839" y="1630821"/>
            <a:ext cx="6291028" cy="4575885"/>
            <a:chOff x="4417839" y="1630821"/>
            <a:chExt cx="6291028" cy="4575885"/>
          </a:xfrm>
        </p:grpSpPr>
        <p:grpSp>
          <p:nvGrpSpPr>
            <p:cNvPr id="616" name="Group 615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8" name="Group 76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4" name="Freeform 84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5" name="Freeform 84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6" name="Freeform 84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7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8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9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0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1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2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3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4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5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6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7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8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9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0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1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2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3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4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5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6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7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8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9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0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1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2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3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4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5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6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7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8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9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0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1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2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3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4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5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6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7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8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9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0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1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2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3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4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5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6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7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8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9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0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1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2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3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4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5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6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7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8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9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0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1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2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3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4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5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6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7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9" name="Group 76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70" name="Freeform 76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1" name="Freeform 77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2" name="Freeform 77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3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4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5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6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7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8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9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0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1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2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3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4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5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6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7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8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9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0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1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2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3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4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5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6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7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8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9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0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1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2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3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4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5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6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7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8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9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0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1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2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3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4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5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6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7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8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9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0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1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2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3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4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5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6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7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8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9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0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1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2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3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4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5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6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7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8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9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0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1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2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3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7" name="Group 616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8" name="Group 61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4" name="Freeform 69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5" name="Freeform 69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6" name="Freeform 69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7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8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9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0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1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2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3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4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5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6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7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8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9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0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1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2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3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4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5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6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7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8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9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0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1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2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3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4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5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6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7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8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9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0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1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2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3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4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5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6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7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8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9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0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1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2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3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4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5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6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7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8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9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0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1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2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3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4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5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6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7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8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9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0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1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2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3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4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5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6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7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9" name="Group 61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20" name="Freeform 61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1" name="Freeform 62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2" name="Freeform 62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3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4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5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6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7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8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9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0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1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2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3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4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5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6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7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8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9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0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1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2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3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4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5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6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7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8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9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0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1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2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3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4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5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6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7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8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9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0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1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2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3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4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5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6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7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8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9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0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1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2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3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4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5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6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7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8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9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0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1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2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3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4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5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6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7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8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9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0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1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2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3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10022" y="1905000"/>
            <a:ext cx="5669280" cy="4038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 baseline="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2413" y="3429000"/>
            <a:ext cx="2743200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9/8/2020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62116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4" name="frame"/>
          <p:cNvGrpSpPr/>
          <p:nvPr/>
        </p:nvGrpSpPr>
        <p:grpSpPr bwMode="invGray">
          <a:xfrm flipH="1">
            <a:off x="1447500" y="1630821"/>
            <a:ext cx="6291028" cy="4575885"/>
            <a:chOff x="4417839" y="1630821"/>
            <a:chExt cx="6291028" cy="4575885"/>
          </a:xfrm>
        </p:grpSpPr>
        <p:grpSp>
          <p:nvGrpSpPr>
            <p:cNvPr id="615" name="Group 614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7" name="Group 76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3" name="Freeform 84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4" name="Freeform 84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5" name="Freeform 84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6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7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8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9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0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1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2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3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4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5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6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7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8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9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0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1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2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3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4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5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6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7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8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9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0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1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2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3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4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5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6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7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8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9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0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1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2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3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4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5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6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7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8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9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0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1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2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3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4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5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6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7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8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9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0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1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2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3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4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5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6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7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8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9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0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1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2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3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4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5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6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8" name="Group 76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69" name="Freeform 76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0" name="Freeform 76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1" name="Freeform 77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2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3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4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5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6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7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8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9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0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1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2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3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4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5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6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7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8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9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0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1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2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3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4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5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6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7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8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9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0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1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2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3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4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5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6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7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8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9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0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1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2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3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4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5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6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7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8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9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0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1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2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3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4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5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6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7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8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9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0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1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2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3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4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5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6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7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8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9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0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1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2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6" name="Group 615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7" name="Group 61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3" name="Freeform 69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4" name="Freeform 69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5" name="Freeform 69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6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7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8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9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0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1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2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3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4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5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6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7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8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9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0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1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2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3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4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5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6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7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8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9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0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1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2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3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4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5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6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7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8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9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0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1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2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3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4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5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6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7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8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9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0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1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2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3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4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5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6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7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8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9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0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1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2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3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4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5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6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7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8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9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0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1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2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3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4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5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6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8" name="Group 61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19" name="Freeform 61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0" name="Freeform 61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1" name="Freeform 62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2" name="Freeform 621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3" name="Freeform 622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4" name="Freeform 623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5" name="Freeform 624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6" name="Freeform 625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7" name="Freeform 626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8" name="Freeform 627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9" name="Freeform 628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0" name="Freeform 629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1" name="Freeform 630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2" name="Freeform 631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3" name="Freeform 632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4" name="Freeform 633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5" name="Freeform 634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6" name="Freeform 635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7" name="Freeform 636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8" name="Freeform 637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9" name="Freeform 638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0" name="Freeform 639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1" name="Freeform 640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2" name="Freeform 641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3" name="Freeform 642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4" name="Freeform 643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5" name="Freeform 644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6" name="Freeform 645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7" name="Freeform 646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8" name="Freeform 647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9" name="Freeform 648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0" name="Freeform 649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1" name="Freeform 650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2" name="Freeform 651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3" name="Freeform 652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4" name="Freeform 653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5" name="Freeform 654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6" name="Freeform 655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7" name="Freeform 656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8" name="Freeform 657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9" name="Freeform 658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0" name="Freeform 659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1" name="Freeform 660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2" name="Freeform 661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3" name="Freeform 662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4" name="Freeform 663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5" name="Freeform 664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6" name="Freeform 665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7" name="Freeform 666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8" name="Freeform 667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9" name="Freeform 668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0" name="Freeform 669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1" name="Freeform 670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2" name="Freeform 671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3" name="Freeform 672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4" name="Freeform 673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5" name="Freeform 674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6" name="Freeform 675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7" name="Freeform 676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8" name="Freeform 677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9" name="Freeform 678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0" name="Freeform 679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1" name="Freeform 680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2" name="Freeform 681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3" name="Freeform 682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4" name="Freeform 683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5" name="Freeform 684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6" name="Freeform 685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7" name="Freeform 686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8" name="Freeform 687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9" name="Freeform 688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0" name="Freeform 689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1" name="Freeform 690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2" name="Freeform 691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45838" y="1884311"/>
            <a:ext cx="5669280" cy="4041648"/>
          </a:xfrm>
          <a:solidFill>
            <a:schemeClr val="bg1"/>
          </a:solidFill>
        </p:spPr>
        <p:txBody>
          <a:bodyPr tIns="9144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5959" y="3411748"/>
            <a:ext cx="2743200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9/8/2020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7694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4" y="1905000"/>
            <a:ext cx="91440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75612" y="6400801"/>
            <a:ext cx="124385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FE8FB1-0A7A-443E-AAF7-31D4FA1AA312}" type="datetimeFigureOut">
              <a:rPr lang="en-US"/>
              <a:pPr/>
              <a:t>9/8/2020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23412" y="6400801"/>
            <a:ext cx="1143002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BA54BD-C84D-46CE-8B72-31BFB26ABA43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356364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SzPct val="100000"/>
        <a:buFont typeface="Arial" pitchFamily="34" charset="0"/>
        <a:buChar char="▪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76072" indent="-27432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04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33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18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947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176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E-Commerce Presentation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Prepared By Muhammet Nar</a:t>
            </a:r>
          </a:p>
        </p:txBody>
      </p:sp>
    </p:spTree>
    <p:extLst>
      <p:ext uri="{BB962C8B-B14F-4D97-AF65-F5344CB8AC3E}">
        <p14:creationId xmlns:p14="http://schemas.microsoft.com/office/powerpoint/2010/main" val="192011101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3" descr="ekran görüntüsü içeren bir resim&#10;&#10;Açıklama otomatik olarak oluşturuldu">
            <a:extLst>
              <a:ext uri="{FF2B5EF4-FFF2-40B4-BE49-F238E27FC236}">
                <a16:creationId xmlns:a16="http://schemas.microsoft.com/office/drawing/2014/main" id="{DAE4A582-B330-42FD-B258-A92F820F11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938" y="490109"/>
            <a:ext cx="6233016" cy="2520172"/>
          </a:xfrm>
          <a:prstGeom prst="rect">
            <a:avLst/>
          </a:prstGeom>
        </p:spPr>
      </p:pic>
      <p:pic>
        <p:nvPicPr>
          <p:cNvPr id="4" name="Resim 4" descr="ekran görüntüsü içeren bir resim&#10;&#10;Açıklama otomatik olarak oluşturuldu">
            <a:extLst>
              <a:ext uri="{FF2B5EF4-FFF2-40B4-BE49-F238E27FC236}">
                <a16:creationId xmlns:a16="http://schemas.microsoft.com/office/drawing/2014/main" id="{33926884-EA78-4ECA-8BEF-4FD2529984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937" y="3429768"/>
            <a:ext cx="6233016" cy="2702053"/>
          </a:xfrm>
          <a:prstGeom prst="rect">
            <a:avLst/>
          </a:prstGeom>
        </p:spPr>
      </p:pic>
      <p:sp>
        <p:nvSpPr>
          <p:cNvPr id="2" name="Metin kutusu 1">
            <a:extLst>
              <a:ext uri="{FF2B5EF4-FFF2-40B4-BE49-F238E27FC236}">
                <a16:creationId xmlns:a16="http://schemas.microsoft.com/office/drawing/2014/main" id="{53B6D679-ADBA-45E6-AF0B-BB1D2554EC17}"/>
              </a:ext>
            </a:extLst>
          </p:cNvPr>
          <p:cNvSpPr txBox="1"/>
          <p:nvPr/>
        </p:nvSpPr>
        <p:spPr>
          <a:xfrm>
            <a:off x="8245994" y="357965"/>
            <a:ext cx="2743200" cy="5909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tr-TR" sz="3600" dirty="0" err="1"/>
              <a:t>Orders</a:t>
            </a:r>
            <a:r>
              <a:rPr lang="tr-TR" sz="3600" dirty="0"/>
              <a:t> </a:t>
            </a:r>
            <a:r>
              <a:rPr lang="tr-TR" sz="3600" dirty="0" err="1"/>
              <a:t>Page</a:t>
            </a:r>
            <a:endParaRPr lang="tr-TR" sz="3600" dirty="0"/>
          </a:p>
        </p:txBody>
      </p:sp>
      <p:sp>
        <p:nvSpPr>
          <p:cNvPr id="5" name="Metin kutusu 4">
            <a:extLst>
              <a:ext uri="{FF2B5EF4-FFF2-40B4-BE49-F238E27FC236}">
                <a16:creationId xmlns:a16="http://schemas.microsoft.com/office/drawing/2014/main" id="{EC9B4373-F376-4CCC-B62F-0CC65328670D}"/>
              </a:ext>
            </a:extLst>
          </p:cNvPr>
          <p:cNvSpPr txBox="1"/>
          <p:nvPr/>
        </p:nvSpPr>
        <p:spPr>
          <a:xfrm>
            <a:off x="7288836" y="1335492"/>
            <a:ext cx="4566331" cy="7571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tr-TR" sz="2400" dirty="0" err="1">
                <a:ea typeface="+mn-lt"/>
                <a:cs typeface="+mn-lt"/>
              </a:rPr>
              <a:t>All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orders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made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are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shown</a:t>
            </a:r>
            <a:r>
              <a:rPr lang="tr-TR" sz="2400" dirty="0">
                <a:ea typeface="+mn-lt"/>
                <a:cs typeface="+mn-lt"/>
              </a:rPr>
              <a:t> on </a:t>
            </a: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my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orders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page</a:t>
            </a:r>
            <a:r>
              <a:rPr lang="tr-TR" sz="2400" dirty="0">
                <a:ea typeface="+mn-lt"/>
                <a:cs typeface="+mn-lt"/>
              </a:rPr>
              <a:t>.</a:t>
            </a:r>
            <a:endParaRPr lang="tr-TR" dirty="0"/>
          </a:p>
        </p:txBody>
      </p:sp>
      <p:sp>
        <p:nvSpPr>
          <p:cNvPr id="6" name="Metin kutusu 5">
            <a:extLst>
              <a:ext uri="{FF2B5EF4-FFF2-40B4-BE49-F238E27FC236}">
                <a16:creationId xmlns:a16="http://schemas.microsoft.com/office/drawing/2014/main" id="{73ACF6DC-5403-4012-9E25-A34E5C6A0EAB}"/>
              </a:ext>
            </a:extLst>
          </p:cNvPr>
          <p:cNvSpPr txBox="1"/>
          <p:nvPr/>
        </p:nvSpPr>
        <p:spPr>
          <a:xfrm>
            <a:off x="7289399" y="3955402"/>
            <a:ext cx="4789414" cy="10895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tr-TR" sz="2400" dirty="0" err="1">
                <a:ea typeface="+mn-lt"/>
                <a:cs typeface="+mn-lt"/>
              </a:rPr>
              <a:t>When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order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details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button</a:t>
            </a:r>
            <a:r>
              <a:rPr lang="tr-TR" sz="2400" dirty="0">
                <a:ea typeface="+mn-lt"/>
                <a:cs typeface="+mn-lt"/>
              </a:rPr>
              <a:t> is </a:t>
            </a:r>
            <a:r>
              <a:rPr lang="tr-TR" sz="2400" dirty="0" err="1">
                <a:ea typeface="+mn-lt"/>
                <a:cs typeface="+mn-lt"/>
              </a:rPr>
              <a:t>clicked</a:t>
            </a:r>
            <a:r>
              <a:rPr lang="tr-TR" sz="2400" dirty="0">
                <a:ea typeface="+mn-lt"/>
                <a:cs typeface="+mn-lt"/>
              </a:rPr>
              <a:t>, </a:t>
            </a: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details</a:t>
            </a:r>
            <a:r>
              <a:rPr lang="tr-TR" sz="2400" dirty="0">
                <a:ea typeface="+mn-lt"/>
                <a:cs typeface="+mn-lt"/>
              </a:rPr>
              <a:t> of </a:t>
            </a: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order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made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are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displayed</a:t>
            </a:r>
            <a:r>
              <a:rPr lang="tr-TR" sz="2400" dirty="0">
                <a:ea typeface="+mn-lt"/>
                <a:cs typeface="+mn-lt"/>
              </a:rPr>
              <a:t>.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4217724936"/>
      </p:ext>
    </p:extLst>
  </p:cSld>
  <p:clrMapOvr>
    <a:masterClrMapping/>
  </p:clrMapOvr>
  <p:transition spd="med">
    <p:pull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2" descr="ekran görüntüsü içeren bir resim&#10;&#10;Açıklama otomatik olarak oluşturuldu">
            <a:extLst>
              <a:ext uri="{FF2B5EF4-FFF2-40B4-BE49-F238E27FC236}">
                <a16:creationId xmlns:a16="http://schemas.microsoft.com/office/drawing/2014/main" id="{56C96AD2-15EC-4D5C-87FD-926D79BEFD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770" y="229361"/>
            <a:ext cx="5648209" cy="2682417"/>
          </a:xfrm>
          <a:prstGeom prst="rect">
            <a:avLst/>
          </a:prstGeom>
        </p:spPr>
      </p:pic>
      <p:pic>
        <p:nvPicPr>
          <p:cNvPr id="3" name="Resim 3" descr="ekran görüntüsü içeren bir resim&#10;&#10;Açıklama otomatik olarak oluşturuldu">
            <a:extLst>
              <a:ext uri="{FF2B5EF4-FFF2-40B4-BE49-F238E27FC236}">
                <a16:creationId xmlns:a16="http://schemas.microsoft.com/office/drawing/2014/main" id="{FC46EA17-BA5E-4A47-B77F-B7298039C9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5294" y="228212"/>
            <a:ext cx="5652815" cy="2689319"/>
          </a:xfrm>
          <a:prstGeom prst="rect">
            <a:avLst/>
          </a:prstGeom>
        </p:spPr>
      </p:pic>
      <p:sp>
        <p:nvSpPr>
          <p:cNvPr id="4" name="Metin kutusu 3">
            <a:extLst>
              <a:ext uri="{FF2B5EF4-FFF2-40B4-BE49-F238E27FC236}">
                <a16:creationId xmlns:a16="http://schemas.microsoft.com/office/drawing/2014/main" id="{89740A8F-C6A6-4013-9244-93A105A2BA4C}"/>
              </a:ext>
            </a:extLst>
          </p:cNvPr>
          <p:cNvSpPr txBox="1"/>
          <p:nvPr/>
        </p:nvSpPr>
        <p:spPr>
          <a:xfrm>
            <a:off x="1449637" y="3154244"/>
            <a:ext cx="3304755" cy="5909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tr-TR" sz="3600" dirty="0" err="1"/>
              <a:t>Comment</a:t>
            </a:r>
            <a:r>
              <a:rPr lang="tr-TR" sz="3600" dirty="0"/>
              <a:t> </a:t>
            </a:r>
            <a:r>
              <a:rPr lang="tr-TR" sz="3600" dirty="0" err="1"/>
              <a:t>Page</a:t>
            </a:r>
            <a:endParaRPr lang="tr-TR" sz="3600" dirty="0"/>
          </a:p>
        </p:txBody>
      </p:sp>
      <p:sp>
        <p:nvSpPr>
          <p:cNvPr id="5" name="Metin kutusu 4">
            <a:extLst>
              <a:ext uri="{FF2B5EF4-FFF2-40B4-BE49-F238E27FC236}">
                <a16:creationId xmlns:a16="http://schemas.microsoft.com/office/drawing/2014/main" id="{12AC8560-9E96-40DF-9843-82C584E9C443}"/>
              </a:ext>
            </a:extLst>
          </p:cNvPr>
          <p:cNvSpPr txBox="1"/>
          <p:nvPr/>
        </p:nvSpPr>
        <p:spPr>
          <a:xfrm>
            <a:off x="7688848" y="3216346"/>
            <a:ext cx="3135519" cy="5909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tr-TR" sz="3600" dirty="0" err="1"/>
              <a:t>Favorite</a:t>
            </a:r>
            <a:r>
              <a:rPr lang="tr-TR" sz="3600" dirty="0"/>
              <a:t> </a:t>
            </a:r>
            <a:r>
              <a:rPr lang="tr-TR" sz="3600" dirty="0" err="1"/>
              <a:t>Page</a:t>
            </a:r>
            <a:endParaRPr lang="tr-TR" sz="3600" dirty="0"/>
          </a:p>
        </p:txBody>
      </p:sp>
      <p:sp>
        <p:nvSpPr>
          <p:cNvPr id="6" name="Metin kutusu 5">
            <a:extLst>
              <a:ext uri="{FF2B5EF4-FFF2-40B4-BE49-F238E27FC236}">
                <a16:creationId xmlns:a16="http://schemas.microsoft.com/office/drawing/2014/main" id="{83BE5E8C-224D-4FB8-A8FC-F2CA0BD432DE}"/>
              </a:ext>
            </a:extLst>
          </p:cNvPr>
          <p:cNvSpPr txBox="1"/>
          <p:nvPr/>
        </p:nvSpPr>
        <p:spPr>
          <a:xfrm>
            <a:off x="219958" y="4047713"/>
            <a:ext cx="5654824" cy="14219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comments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made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by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user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to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products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are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shown</a:t>
            </a:r>
            <a:r>
              <a:rPr lang="tr-TR" sz="2400" dirty="0">
                <a:ea typeface="+mn-lt"/>
                <a:cs typeface="+mn-lt"/>
              </a:rPr>
              <a:t>. </a:t>
            </a:r>
            <a:r>
              <a:rPr lang="tr-TR" sz="2400" dirty="0" err="1">
                <a:ea typeface="+mn-lt"/>
                <a:cs typeface="+mn-lt"/>
              </a:rPr>
              <a:t>Pending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approval</a:t>
            </a:r>
            <a:r>
              <a:rPr lang="tr-TR" sz="2400" dirty="0">
                <a:ea typeface="+mn-lt"/>
                <a:cs typeface="+mn-lt"/>
              </a:rPr>
              <a:t>, </a:t>
            </a:r>
            <a:r>
              <a:rPr lang="tr-TR" sz="2400" dirty="0" err="1">
                <a:ea typeface="+mn-lt"/>
                <a:cs typeface="+mn-lt"/>
              </a:rPr>
              <a:t>rejected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comments</a:t>
            </a:r>
            <a:r>
              <a:rPr lang="tr-TR" sz="2400" dirty="0">
                <a:ea typeface="+mn-lt"/>
                <a:cs typeface="+mn-lt"/>
              </a:rPr>
              <a:t>, </a:t>
            </a:r>
            <a:r>
              <a:rPr lang="tr-TR" sz="2400" dirty="0" err="1">
                <a:ea typeface="+mn-lt"/>
                <a:cs typeface="+mn-lt"/>
              </a:rPr>
              <a:t>and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posted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comments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are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shown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separately</a:t>
            </a:r>
            <a:r>
              <a:rPr lang="tr-TR" sz="2400" dirty="0">
                <a:ea typeface="+mn-lt"/>
                <a:cs typeface="+mn-lt"/>
              </a:rPr>
              <a:t>.</a:t>
            </a:r>
            <a:endParaRPr lang="tr-TR" dirty="0"/>
          </a:p>
        </p:txBody>
      </p:sp>
      <p:sp>
        <p:nvSpPr>
          <p:cNvPr id="7" name="Metin kutusu 6">
            <a:extLst>
              <a:ext uri="{FF2B5EF4-FFF2-40B4-BE49-F238E27FC236}">
                <a16:creationId xmlns:a16="http://schemas.microsoft.com/office/drawing/2014/main" id="{7E861FE4-0E38-4EF1-9087-1B18BCE497E8}"/>
              </a:ext>
            </a:extLst>
          </p:cNvPr>
          <p:cNvSpPr txBox="1"/>
          <p:nvPr/>
        </p:nvSpPr>
        <p:spPr>
          <a:xfrm>
            <a:off x="6155313" y="4048275"/>
            <a:ext cx="5281737" cy="4247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tr-TR" sz="2400" dirty="0" err="1">
                <a:ea typeface="+mn-lt"/>
                <a:cs typeface="+mn-lt"/>
              </a:rPr>
              <a:t>User's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liked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products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are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shown</a:t>
            </a:r>
            <a:r>
              <a:rPr lang="tr-TR" sz="2400" dirty="0">
                <a:ea typeface="+mn-lt"/>
                <a:cs typeface="+mn-lt"/>
              </a:rPr>
              <a:t>.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41698965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2" descr="ekran görüntüsü içeren bir resim&#10;&#10;Açıklama otomatik olarak oluşturuldu">
            <a:extLst>
              <a:ext uri="{FF2B5EF4-FFF2-40B4-BE49-F238E27FC236}">
                <a16:creationId xmlns:a16="http://schemas.microsoft.com/office/drawing/2014/main" id="{F0B2951D-7B9A-4D88-8A21-A00E3F81C6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5437" y="120764"/>
            <a:ext cx="7628261" cy="4144640"/>
          </a:xfrm>
          <a:prstGeom prst="rect">
            <a:avLst/>
          </a:prstGeom>
        </p:spPr>
      </p:pic>
      <p:sp>
        <p:nvSpPr>
          <p:cNvPr id="3" name="Metin kutusu 2">
            <a:extLst>
              <a:ext uri="{FF2B5EF4-FFF2-40B4-BE49-F238E27FC236}">
                <a16:creationId xmlns:a16="http://schemas.microsoft.com/office/drawing/2014/main" id="{DEF1C4DE-3A17-40CD-8122-529027588743}"/>
              </a:ext>
            </a:extLst>
          </p:cNvPr>
          <p:cNvSpPr txBox="1"/>
          <p:nvPr/>
        </p:nvSpPr>
        <p:spPr>
          <a:xfrm>
            <a:off x="1668875" y="5169719"/>
            <a:ext cx="8762610" cy="14219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products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that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user</a:t>
            </a:r>
            <a:r>
              <a:rPr lang="tr-TR" sz="2400" dirty="0">
                <a:ea typeface="+mn-lt"/>
                <a:cs typeface="+mn-lt"/>
              </a:rPr>
              <a:t> has </a:t>
            </a:r>
            <a:r>
              <a:rPr lang="tr-TR" sz="2400" dirty="0" err="1">
                <a:ea typeface="+mn-lt"/>
                <a:cs typeface="+mn-lt"/>
              </a:rPr>
              <a:t>added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to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cart </a:t>
            </a:r>
            <a:r>
              <a:rPr lang="tr-TR" sz="2400" dirty="0" err="1">
                <a:ea typeface="+mn-lt"/>
                <a:cs typeface="+mn-lt"/>
              </a:rPr>
              <a:t>are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displayed</a:t>
            </a:r>
            <a:r>
              <a:rPr lang="tr-TR" sz="2400" dirty="0">
                <a:ea typeface="+mn-lt"/>
                <a:cs typeface="+mn-lt"/>
              </a:rPr>
              <a:t> on </a:t>
            </a: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cart </a:t>
            </a:r>
            <a:r>
              <a:rPr lang="tr-TR" sz="2400" dirty="0" err="1">
                <a:ea typeface="+mn-lt"/>
                <a:cs typeface="+mn-lt"/>
              </a:rPr>
              <a:t>page</a:t>
            </a:r>
            <a:r>
              <a:rPr lang="tr-TR" sz="2400" dirty="0">
                <a:ea typeface="+mn-lt"/>
                <a:cs typeface="+mn-lt"/>
              </a:rPr>
              <a:t>. </a:t>
            </a:r>
            <a:r>
              <a:rPr lang="tr-TR" sz="2400" dirty="0" err="1">
                <a:ea typeface="+mn-lt"/>
                <a:cs typeface="+mn-lt"/>
              </a:rPr>
              <a:t>If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user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wishes</a:t>
            </a:r>
            <a:r>
              <a:rPr lang="tr-TR" sz="2400" dirty="0">
                <a:ea typeface="+mn-lt"/>
                <a:cs typeface="+mn-lt"/>
              </a:rPr>
              <a:t>, </a:t>
            </a:r>
            <a:r>
              <a:rPr lang="tr-TR" sz="2400" dirty="0" err="1">
                <a:ea typeface="+mn-lt"/>
                <a:cs typeface="+mn-lt"/>
              </a:rPr>
              <a:t>they</a:t>
            </a:r>
            <a:r>
              <a:rPr lang="tr-TR" sz="2400" dirty="0">
                <a:ea typeface="+mn-lt"/>
                <a:cs typeface="+mn-lt"/>
              </a:rPr>
              <a:t> can </a:t>
            </a:r>
            <a:r>
              <a:rPr lang="tr-TR" sz="2400" dirty="0" err="1">
                <a:ea typeface="+mn-lt"/>
                <a:cs typeface="+mn-lt"/>
              </a:rPr>
              <a:t>update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number</a:t>
            </a:r>
            <a:r>
              <a:rPr lang="tr-TR" sz="2400" dirty="0">
                <a:ea typeface="+mn-lt"/>
                <a:cs typeface="+mn-lt"/>
              </a:rPr>
              <a:t> of </a:t>
            </a:r>
            <a:r>
              <a:rPr lang="tr-TR" sz="2400" dirty="0" err="1">
                <a:ea typeface="+mn-lt"/>
                <a:cs typeface="+mn-lt"/>
              </a:rPr>
              <a:t>products</a:t>
            </a:r>
            <a:r>
              <a:rPr lang="tr-TR" sz="2400" dirty="0">
                <a:ea typeface="+mn-lt"/>
                <a:cs typeface="+mn-lt"/>
              </a:rPr>
              <a:t> here. </a:t>
            </a:r>
            <a:r>
              <a:rPr lang="tr-TR" sz="2400" dirty="0" err="1">
                <a:ea typeface="+mn-lt"/>
                <a:cs typeface="+mn-lt"/>
              </a:rPr>
              <a:t>If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they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have</a:t>
            </a:r>
            <a:r>
              <a:rPr lang="tr-TR" sz="2400" dirty="0">
                <a:ea typeface="+mn-lt"/>
                <a:cs typeface="+mn-lt"/>
              </a:rPr>
              <a:t> a </a:t>
            </a:r>
            <a:r>
              <a:rPr lang="tr-TR" sz="2400" dirty="0" err="1">
                <a:ea typeface="+mn-lt"/>
                <a:cs typeface="+mn-lt"/>
              </a:rPr>
              <a:t>coupon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code</a:t>
            </a:r>
            <a:r>
              <a:rPr lang="tr-TR" sz="2400" dirty="0">
                <a:ea typeface="+mn-lt"/>
                <a:cs typeface="+mn-lt"/>
              </a:rPr>
              <a:t>, </a:t>
            </a:r>
            <a:r>
              <a:rPr lang="tr-TR" sz="2400" dirty="0" err="1">
                <a:ea typeface="+mn-lt"/>
                <a:cs typeface="+mn-lt"/>
              </a:rPr>
              <a:t>they</a:t>
            </a:r>
            <a:r>
              <a:rPr lang="tr-TR" sz="2400" dirty="0">
                <a:ea typeface="+mn-lt"/>
                <a:cs typeface="+mn-lt"/>
              </a:rPr>
              <a:t> can </a:t>
            </a:r>
            <a:r>
              <a:rPr lang="tr-TR" sz="2400" dirty="0" err="1">
                <a:ea typeface="+mn-lt"/>
                <a:cs typeface="+mn-lt"/>
              </a:rPr>
              <a:t>use</a:t>
            </a:r>
            <a:r>
              <a:rPr lang="tr-TR" sz="2400" dirty="0">
                <a:ea typeface="+mn-lt"/>
                <a:cs typeface="+mn-lt"/>
              </a:rPr>
              <a:t> it </a:t>
            </a:r>
            <a:r>
              <a:rPr lang="tr-TR" sz="2400" dirty="0" err="1">
                <a:ea typeface="+mn-lt"/>
                <a:cs typeface="+mn-lt"/>
              </a:rPr>
              <a:t>to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get</a:t>
            </a:r>
            <a:r>
              <a:rPr lang="tr-TR" sz="2400" dirty="0">
                <a:ea typeface="+mn-lt"/>
                <a:cs typeface="+mn-lt"/>
              </a:rPr>
              <a:t> a </a:t>
            </a:r>
            <a:r>
              <a:rPr lang="tr-TR" sz="2400" dirty="0" err="1">
                <a:ea typeface="+mn-lt"/>
                <a:cs typeface="+mn-lt"/>
              </a:rPr>
              <a:t>discount</a:t>
            </a:r>
            <a:r>
              <a:rPr lang="tr-TR" sz="2400" dirty="0">
                <a:ea typeface="+mn-lt"/>
                <a:cs typeface="+mn-lt"/>
              </a:rPr>
              <a:t>.</a:t>
            </a:r>
            <a:endParaRPr lang="tr-TR" dirty="0"/>
          </a:p>
        </p:txBody>
      </p:sp>
      <p:sp>
        <p:nvSpPr>
          <p:cNvPr id="4" name="Metin kutusu 3">
            <a:extLst>
              <a:ext uri="{FF2B5EF4-FFF2-40B4-BE49-F238E27FC236}">
                <a16:creationId xmlns:a16="http://schemas.microsoft.com/office/drawing/2014/main" id="{0C51516C-097B-4909-B39C-777B88C8507B}"/>
              </a:ext>
            </a:extLst>
          </p:cNvPr>
          <p:cNvSpPr txBox="1"/>
          <p:nvPr/>
        </p:nvSpPr>
        <p:spPr>
          <a:xfrm>
            <a:off x="5081078" y="4354858"/>
            <a:ext cx="2381651" cy="5909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tr-TR" sz="3600" dirty="0"/>
              <a:t>Cart </a:t>
            </a:r>
            <a:r>
              <a:rPr lang="tr-TR" sz="3600" dirty="0" err="1"/>
              <a:t>Page</a:t>
            </a:r>
            <a:endParaRPr lang="tr-TR" sz="3600" dirty="0"/>
          </a:p>
        </p:txBody>
      </p:sp>
    </p:spTree>
    <p:extLst>
      <p:ext uri="{BB962C8B-B14F-4D97-AF65-F5344CB8AC3E}">
        <p14:creationId xmlns:p14="http://schemas.microsoft.com/office/powerpoint/2010/main" val="904147654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2">
            <a:extLst>
              <a:ext uri="{FF2B5EF4-FFF2-40B4-BE49-F238E27FC236}">
                <a16:creationId xmlns:a16="http://schemas.microsoft.com/office/drawing/2014/main" id="{D2E85BB9-82BC-4D74-BD18-58DDA089B9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237" y="611887"/>
            <a:ext cx="6329715" cy="1788402"/>
          </a:xfrm>
          <a:prstGeom prst="rect">
            <a:avLst/>
          </a:prstGeom>
        </p:spPr>
      </p:pic>
      <p:pic>
        <p:nvPicPr>
          <p:cNvPr id="3" name="Resim 3" descr="ekran görüntüsü içeren bir resim&#10;&#10;Açıklama otomatik olarak oluşturuldu">
            <a:extLst>
              <a:ext uri="{FF2B5EF4-FFF2-40B4-BE49-F238E27FC236}">
                <a16:creationId xmlns:a16="http://schemas.microsoft.com/office/drawing/2014/main" id="{349E3496-6828-4A07-9026-D9D7331E75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237" y="2965720"/>
            <a:ext cx="6306692" cy="2989946"/>
          </a:xfrm>
          <a:prstGeom prst="rect">
            <a:avLst/>
          </a:prstGeom>
        </p:spPr>
      </p:pic>
      <p:sp>
        <p:nvSpPr>
          <p:cNvPr id="4" name="Metin kutusu 3">
            <a:extLst>
              <a:ext uri="{FF2B5EF4-FFF2-40B4-BE49-F238E27FC236}">
                <a16:creationId xmlns:a16="http://schemas.microsoft.com/office/drawing/2014/main" id="{9FACF4D0-8C91-4E83-A07B-B63E2D18479E}"/>
              </a:ext>
            </a:extLst>
          </p:cNvPr>
          <p:cNvSpPr txBox="1"/>
          <p:nvPr/>
        </p:nvSpPr>
        <p:spPr>
          <a:xfrm>
            <a:off x="6980572" y="834909"/>
            <a:ext cx="4904802" cy="14219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tr-TR" sz="2400" dirty="0" err="1">
                <a:ea typeface="+mn-lt"/>
                <a:cs typeface="+mn-lt"/>
              </a:rPr>
              <a:t>When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going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to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purchasing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page</a:t>
            </a:r>
            <a:r>
              <a:rPr lang="tr-TR" sz="2400" dirty="0">
                <a:ea typeface="+mn-lt"/>
                <a:cs typeface="+mn-lt"/>
              </a:rPr>
              <a:t>, </a:t>
            </a:r>
            <a:r>
              <a:rPr lang="tr-TR" sz="2400" dirty="0" err="1">
                <a:ea typeface="+mn-lt"/>
                <a:cs typeface="+mn-lt"/>
              </a:rPr>
              <a:t>system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will</a:t>
            </a:r>
            <a:r>
              <a:rPr lang="tr-TR" sz="2400" dirty="0">
                <a:ea typeface="+mn-lt"/>
                <a:cs typeface="+mn-lt"/>
              </a:rPr>
              <a:t> ask </a:t>
            </a: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user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question</a:t>
            </a:r>
            <a:r>
              <a:rPr lang="tr-TR" sz="2400" dirty="0">
                <a:ea typeface="+mn-lt"/>
                <a:cs typeface="+mn-lt"/>
              </a:rPr>
              <a:t> "</a:t>
            </a:r>
            <a:r>
              <a:rPr lang="tr-TR" sz="2400" dirty="0" err="1">
                <a:ea typeface="+mn-lt"/>
                <a:cs typeface="+mn-lt"/>
              </a:rPr>
              <a:t>would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you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like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to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continue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by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logging</a:t>
            </a:r>
            <a:r>
              <a:rPr lang="tr-TR" sz="2400" dirty="0">
                <a:ea typeface="+mn-lt"/>
                <a:cs typeface="+mn-lt"/>
              </a:rPr>
              <a:t> in".</a:t>
            </a:r>
            <a:endParaRPr lang="tr-TR" dirty="0"/>
          </a:p>
        </p:txBody>
      </p:sp>
      <p:sp>
        <p:nvSpPr>
          <p:cNvPr id="5" name="Metin kutusu 4">
            <a:extLst>
              <a:ext uri="{FF2B5EF4-FFF2-40B4-BE49-F238E27FC236}">
                <a16:creationId xmlns:a16="http://schemas.microsoft.com/office/drawing/2014/main" id="{E751A199-435A-4C48-82D7-95DB0E1540AA}"/>
              </a:ext>
            </a:extLst>
          </p:cNvPr>
          <p:cNvSpPr txBox="1"/>
          <p:nvPr/>
        </p:nvSpPr>
        <p:spPr>
          <a:xfrm>
            <a:off x="6981135" y="2758633"/>
            <a:ext cx="4866340" cy="10895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tr-TR" sz="2400" dirty="0" err="1">
                <a:ea typeface="+mn-lt"/>
                <a:cs typeface="+mn-lt"/>
              </a:rPr>
              <a:t>If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user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does</a:t>
            </a:r>
            <a:r>
              <a:rPr lang="tr-TR" sz="2400" dirty="0">
                <a:ea typeface="+mn-lt"/>
                <a:cs typeface="+mn-lt"/>
              </a:rPr>
              <a:t> not </a:t>
            </a:r>
            <a:r>
              <a:rPr lang="tr-TR" sz="2400" dirty="0" err="1">
                <a:ea typeface="+mn-lt"/>
                <a:cs typeface="+mn-lt"/>
              </a:rPr>
              <a:t>have</a:t>
            </a:r>
            <a:r>
              <a:rPr lang="tr-TR" sz="2400" dirty="0">
                <a:ea typeface="+mn-lt"/>
                <a:cs typeface="+mn-lt"/>
              </a:rPr>
              <a:t> an </a:t>
            </a:r>
            <a:r>
              <a:rPr lang="tr-TR" sz="2400" dirty="0" err="1">
                <a:ea typeface="+mn-lt"/>
                <a:cs typeface="+mn-lt"/>
              </a:rPr>
              <a:t>account</a:t>
            </a:r>
            <a:r>
              <a:rPr lang="tr-TR" sz="2400" dirty="0">
                <a:ea typeface="+mn-lt"/>
                <a:cs typeface="+mn-lt"/>
              </a:rPr>
              <a:t>, </a:t>
            </a:r>
            <a:r>
              <a:rPr lang="tr-TR" sz="2400" dirty="0" err="1">
                <a:ea typeface="+mn-lt"/>
                <a:cs typeface="+mn-lt"/>
              </a:rPr>
              <a:t>they</a:t>
            </a:r>
            <a:r>
              <a:rPr lang="tr-TR" sz="2400" dirty="0">
                <a:ea typeface="+mn-lt"/>
                <a:cs typeface="+mn-lt"/>
              </a:rPr>
              <a:t> can be </a:t>
            </a:r>
            <a:r>
              <a:rPr lang="tr-TR" sz="2400" dirty="0" err="1">
                <a:ea typeface="+mn-lt"/>
                <a:cs typeface="+mn-lt"/>
              </a:rPr>
              <a:t>register</a:t>
            </a:r>
            <a:r>
              <a:rPr lang="tr-TR" sz="2400" dirty="0">
                <a:ea typeface="+mn-lt"/>
                <a:cs typeface="+mn-lt"/>
              </a:rPr>
              <a:t> here </a:t>
            </a:r>
            <a:r>
              <a:rPr lang="tr-TR" sz="2400" dirty="0" err="1">
                <a:ea typeface="+mn-lt"/>
                <a:cs typeface="+mn-lt"/>
              </a:rPr>
              <a:t>and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process</a:t>
            </a:r>
            <a:r>
              <a:rPr lang="tr-TR" sz="2400" dirty="0">
                <a:ea typeface="+mn-lt"/>
                <a:cs typeface="+mn-lt"/>
              </a:rPr>
              <a:t> can </a:t>
            </a:r>
            <a:r>
              <a:rPr lang="tr-TR" sz="2400" dirty="0" err="1">
                <a:ea typeface="+mn-lt"/>
                <a:cs typeface="+mn-lt"/>
              </a:rPr>
              <a:t>continue</a:t>
            </a:r>
            <a:r>
              <a:rPr lang="tr-TR" sz="2400" dirty="0">
                <a:ea typeface="+mn-lt"/>
                <a:cs typeface="+mn-lt"/>
              </a:rPr>
              <a:t>.</a:t>
            </a:r>
            <a:endParaRPr lang="tr-TR" dirty="0"/>
          </a:p>
        </p:txBody>
      </p:sp>
      <p:sp>
        <p:nvSpPr>
          <p:cNvPr id="6" name="Metin kutusu 5">
            <a:extLst>
              <a:ext uri="{FF2B5EF4-FFF2-40B4-BE49-F238E27FC236}">
                <a16:creationId xmlns:a16="http://schemas.microsoft.com/office/drawing/2014/main" id="{545EF4DC-3A58-4E6E-95EB-1BEC56CB3C24}"/>
              </a:ext>
            </a:extLst>
          </p:cNvPr>
          <p:cNvSpPr txBox="1"/>
          <p:nvPr/>
        </p:nvSpPr>
        <p:spPr>
          <a:xfrm>
            <a:off x="6981698" y="4286186"/>
            <a:ext cx="4900956" cy="7571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tr-TR" sz="2400" dirty="0" err="1">
                <a:ea typeface="+mn-lt"/>
                <a:cs typeface="+mn-lt"/>
              </a:rPr>
              <a:t>In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addition</a:t>
            </a:r>
            <a:r>
              <a:rPr lang="tr-TR" sz="2400" dirty="0">
                <a:ea typeface="+mn-lt"/>
                <a:cs typeface="+mn-lt"/>
              </a:rPr>
              <a:t>, </a:t>
            </a: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purchasing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process</a:t>
            </a:r>
            <a:r>
              <a:rPr lang="tr-TR" sz="2400" dirty="0">
                <a:ea typeface="+mn-lt"/>
                <a:cs typeface="+mn-lt"/>
              </a:rPr>
              <a:t> can be </a:t>
            </a:r>
            <a:r>
              <a:rPr lang="tr-TR" sz="2400" dirty="0" err="1">
                <a:ea typeface="+mn-lt"/>
                <a:cs typeface="+mn-lt"/>
              </a:rPr>
              <a:t>continue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without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registration</a:t>
            </a:r>
            <a:r>
              <a:rPr lang="tr-TR" sz="2400" dirty="0">
                <a:ea typeface="+mn-lt"/>
                <a:cs typeface="+mn-lt"/>
              </a:rPr>
              <a:t>.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438447870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2" descr="ekran görüntüsü içeren bir resim&#10;&#10;Açıklama otomatik olarak oluşturuldu">
            <a:extLst>
              <a:ext uri="{FF2B5EF4-FFF2-40B4-BE49-F238E27FC236}">
                <a16:creationId xmlns:a16="http://schemas.microsoft.com/office/drawing/2014/main" id="{A4629316-3FB4-488A-9F95-F62159FDD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7752" y="792757"/>
            <a:ext cx="7858499" cy="4876390"/>
          </a:xfrm>
          <a:prstGeom prst="rect">
            <a:avLst/>
          </a:prstGeom>
        </p:spPr>
      </p:pic>
      <p:sp>
        <p:nvSpPr>
          <p:cNvPr id="3" name="Metin kutusu 2">
            <a:extLst>
              <a:ext uri="{FF2B5EF4-FFF2-40B4-BE49-F238E27FC236}">
                <a16:creationId xmlns:a16="http://schemas.microsoft.com/office/drawing/2014/main" id="{15DFD68E-DA9E-48E0-A76B-CE4E1B5A41E3}"/>
              </a:ext>
            </a:extLst>
          </p:cNvPr>
          <p:cNvSpPr txBox="1"/>
          <p:nvPr/>
        </p:nvSpPr>
        <p:spPr>
          <a:xfrm>
            <a:off x="541918" y="292577"/>
            <a:ext cx="3189367" cy="5909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tr-TR" sz="3600" dirty="0" err="1"/>
              <a:t>CheckOut</a:t>
            </a:r>
            <a:r>
              <a:rPr lang="tr-TR" sz="3600" dirty="0"/>
              <a:t> </a:t>
            </a:r>
            <a:r>
              <a:rPr lang="tr-TR" sz="3600" dirty="0" err="1"/>
              <a:t>Page</a:t>
            </a:r>
            <a:endParaRPr lang="tr-TR" sz="3600" dirty="0"/>
          </a:p>
        </p:txBody>
      </p:sp>
      <p:sp>
        <p:nvSpPr>
          <p:cNvPr id="4" name="Metin kutusu 3">
            <a:extLst>
              <a:ext uri="{FF2B5EF4-FFF2-40B4-BE49-F238E27FC236}">
                <a16:creationId xmlns:a16="http://schemas.microsoft.com/office/drawing/2014/main" id="{3B105B24-44FD-42AA-BE83-20686E130E86}"/>
              </a:ext>
            </a:extLst>
          </p:cNvPr>
          <p:cNvSpPr txBox="1"/>
          <p:nvPr/>
        </p:nvSpPr>
        <p:spPr>
          <a:xfrm>
            <a:off x="246319" y="1450883"/>
            <a:ext cx="3781692" cy="14219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tr-TR" sz="2400" dirty="0" err="1">
                <a:ea typeface="+mn-lt"/>
                <a:cs typeface="+mn-lt"/>
              </a:rPr>
              <a:t>If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user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came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to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this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page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by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logging</a:t>
            </a:r>
            <a:r>
              <a:rPr lang="tr-TR" sz="2400" dirty="0">
                <a:ea typeface="+mn-lt"/>
                <a:cs typeface="+mn-lt"/>
              </a:rPr>
              <a:t> in, </a:t>
            </a: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relevant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fields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will</a:t>
            </a:r>
            <a:r>
              <a:rPr lang="tr-TR" sz="2400" dirty="0">
                <a:ea typeface="+mn-lt"/>
                <a:cs typeface="+mn-lt"/>
              </a:rPr>
              <a:t> be </a:t>
            </a:r>
            <a:r>
              <a:rPr lang="tr-TR" sz="2400" dirty="0" err="1">
                <a:ea typeface="+mn-lt"/>
                <a:cs typeface="+mn-lt"/>
              </a:rPr>
              <a:t>filled</a:t>
            </a:r>
            <a:r>
              <a:rPr lang="tr-TR" sz="2400" dirty="0">
                <a:ea typeface="+mn-lt"/>
                <a:cs typeface="+mn-lt"/>
              </a:rPr>
              <a:t> as in </a:t>
            </a: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account</a:t>
            </a:r>
            <a:r>
              <a:rPr lang="tr-TR" sz="2400" dirty="0">
                <a:ea typeface="+mn-lt"/>
                <a:cs typeface="+mn-lt"/>
              </a:rPr>
              <a:t>.</a:t>
            </a:r>
            <a:endParaRPr lang="tr-TR" dirty="0"/>
          </a:p>
        </p:txBody>
      </p:sp>
      <p:sp>
        <p:nvSpPr>
          <p:cNvPr id="5" name="Metin kutusu 4">
            <a:extLst>
              <a:ext uri="{FF2B5EF4-FFF2-40B4-BE49-F238E27FC236}">
                <a16:creationId xmlns:a16="http://schemas.microsoft.com/office/drawing/2014/main" id="{5C706FED-C24F-4AF4-839F-9C171B09CFD9}"/>
              </a:ext>
            </a:extLst>
          </p:cNvPr>
          <p:cNvSpPr txBox="1"/>
          <p:nvPr/>
        </p:nvSpPr>
        <p:spPr>
          <a:xfrm>
            <a:off x="246882" y="3201521"/>
            <a:ext cx="3635534" cy="7571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products</a:t>
            </a:r>
            <a:r>
              <a:rPr lang="tr-TR" sz="2400" dirty="0">
                <a:ea typeface="+mn-lt"/>
                <a:cs typeface="+mn-lt"/>
              </a:rPr>
              <a:t> in </a:t>
            </a: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cart </a:t>
            </a:r>
            <a:r>
              <a:rPr lang="tr-TR" sz="2400" dirty="0" err="1">
                <a:ea typeface="+mn-lt"/>
                <a:cs typeface="+mn-lt"/>
              </a:rPr>
              <a:t>are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listed</a:t>
            </a:r>
            <a:r>
              <a:rPr lang="tr-TR" sz="2400" dirty="0">
                <a:ea typeface="+mn-lt"/>
                <a:cs typeface="+mn-lt"/>
              </a:rPr>
              <a:t> on </a:t>
            </a: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right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side</a:t>
            </a:r>
            <a:r>
              <a:rPr lang="tr-TR" sz="2400" dirty="0">
                <a:ea typeface="+mn-lt"/>
                <a:cs typeface="+mn-lt"/>
              </a:rPr>
              <a:t>.</a:t>
            </a:r>
            <a:endParaRPr lang="tr-TR" dirty="0"/>
          </a:p>
        </p:txBody>
      </p:sp>
      <p:sp>
        <p:nvSpPr>
          <p:cNvPr id="6" name="Metin kutusu 5">
            <a:extLst>
              <a:ext uri="{FF2B5EF4-FFF2-40B4-BE49-F238E27FC236}">
                <a16:creationId xmlns:a16="http://schemas.microsoft.com/office/drawing/2014/main" id="{8E63BE85-1242-4812-9B83-16303C8AFDCC}"/>
              </a:ext>
            </a:extLst>
          </p:cNvPr>
          <p:cNvSpPr txBox="1"/>
          <p:nvPr/>
        </p:nvSpPr>
        <p:spPr>
          <a:xfrm>
            <a:off x="247445" y="4444447"/>
            <a:ext cx="3604764" cy="10895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tr-TR" sz="2400" dirty="0" err="1">
                <a:ea typeface="+mn-lt"/>
                <a:cs typeface="+mn-lt"/>
              </a:rPr>
              <a:t>When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buy </a:t>
            </a:r>
            <a:r>
              <a:rPr lang="tr-TR" sz="2400" dirty="0" err="1">
                <a:ea typeface="+mn-lt"/>
                <a:cs typeface="+mn-lt"/>
              </a:rPr>
              <a:t>button</a:t>
            </a:r>
            <a:r>
              <a:rPr lang="tr-TR" sz="2400" dirty="0">
                <a:ea typeface="+mn-lt"/>
                <a:cs typeface="+mn-lt"/>
              </a:rPr>
              <a:t> is </a:t>
            </a:r>
            <a:r>
              <a:rPr lang="tr-TR" sz="2400" dirty="0" err="1">
                <a:ea typeface="+mn-lt"/>
                <a:cs typeface="+mn-lt"/>
              </a:rPr>
              <a:t>clicked</a:t>
            </a:r>
            <a:r>
              <a:rPr lang="tr-TR" sz="2400" dirty="0">
                <a:ea typeface="+mn-lt"/>
                <a:cs typeface="+mn-lt"/>
              </a:rPr>
              <a:t>, </a:t>
            </a: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purchasing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process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will</a:t>
            </a:r>
            <a:r>
              <a:rPr lang="tr-TR" sz="2400" dirty="0">
                <a:ea typeface="+mn-lt"/>
                <a:cs typeface="+mn-lt"/>
              </a:rPr>
              <a:t> be </a:t>
            </a:r>
            <a:r>
              <a:rPr lang="tr-TR" sz="2400" dirty="0" err="1">
                <a:ea typeface="+mn-lt"/>
                <a:cs typeface="+mn-lt"/>
              </a:rPr>
              <a:t>completed</a:t>
            </a:r>
            <a:r>
              <a:rPr lang="tr-TR" sz="2400" dirty="0">
                <a:ea typeface="+mn-lt"/>
                <a:cs typeface="+mn-lt"/>
              </a:rPr>
              <a:t>.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6886557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2" descr="ekran görüntüsü içeren bir resim&#10;&#10;Açıklama otomatik olarak oluşturuldu">
            <a:extLst>
              <a:ext uri="{FF2B5EF4-FFF2-40B4-BE49-F238E27FC236}">
                <a16:creationId xmlns:a16="http://schemas.microsoft.com/office/drawing/2014/main" id="{906CF429-5335-4C76-A97A-0219C71D69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9322" y="212428"/>
            <a:ext cx="8779452" cy="4319092"/>
          </a:xfrm>
          <a:prstGeom prst="rect">
            <a:avLst/>
          </a:prstGeom>
        </p:spPr>
      </p:pic>
      <p:sp>
        <p:nvSpPr>
          <p:cNvPr id="3" name="Metin kutusu 2">
            <a:extLst>
              <a:ext uri="{FF2B5EF4-FFF2-40B4-BE49-F238E27FC236}">
                <a16:creationId xmlns:a16="http://schemas.microsoft.com/office/drawing/2014/main" id="{6F24EB4D-C0E6-423E-8F7C-274A00C66458}"/>
              </a:ext>
            </a:extLst>
          </p:cNvPr>
          <p:cNvSpPr txBox="1"/>
          <p:nvPr/>
        </p:nvSpPr>
        <p:spPr>
          <a:xfrm>
            <a:off x="1834264" y="5838980"/>
            <a:ext cx="8593374" cy="4247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tr-TR" sz="2400" dirty="0" err="1">
                <a:ea typeface="+mn-lt"/>
                <a:cs typeface="+mn-lt"/>
              </a:rPr>
              <a:t>When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purchase</a:t>
            </a:r>
            <a:r>
              <a:rPr lang="tr-TR" sz="2400" dirty="0">
                <a:ea typeface="+mn-lt"/>
                <a:cs typeface="+mn-lt"/>
              </a:rPr>
              <a:t> is </a:t>
            </a:r>
            <a:r>
              <a:rPr lang="tr-TR" sz="2400" dirty="0" err="1">
                <a:ea typeface="+mn-lt"/>
                <a:cs typeface="+mn-lt"/>
              </a:rPr>
              <a:t>complete</a:t>
            </a:r>
            <a:r>
              <a:rPr lang="tr-TR" sz="2400" dirty="0">
                <a:ea typeface="+mn-lt"/>
                <a:cs typeface="+mn-lt"/>
              </a:rPr>
              <a:t>, an </a:t>
            </a:r>
            <a:r>
              <a:rPr lang="tr-TR" sz="2400" dirty="0" err="1">
                <a:ea typeface="+mn-lt"/>
                <a:cs typeface="+mn-lt"/>
              </a:rPr>
              <a:t>order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summary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will</a:t>
            </a:r>
            <a:r>
              <a:rPr lang="tr-TR" sz="2400" dirty="0">
                <a:ea typeface="+mn-lt"/>
                <a:cs typeface="+mn-lt"/>
              </a:rPr>
              <a:t> be </a:t>
            </a:r>
            <a:r>
              <a:rPr lang="tr-TR" sz="2400" dirty="0" err="1">
                <a:ea typeface="+mn-lt"/>
                <a:cs typeface="+mn-lt"/>
              </a:rPr>
              <a:t>shown</a:t>
            </a:r>
            <a:r>
              <a:rPr lang="tr-TR" sz="2400" dirty="0">
                <a:ea typeface="+mn-lt"/>
                <a:cs typeface="+mn-lt"/>
              </a:rPr>
              <a:t>.</a:t>
            </a:r>
            <a:endParaRPr lang="tr-TR" dirty="0"/>
          </a:p>
        </p:txBody>
      </p:sp>
      <p:sp>
        <p:nvSpPr>
          <p:cNvPr id="4" name="Metin kutusu 3">
            <a:extLst>
              <a:ext uri="{FF2B5EF4-FFF2-40B4-BE49-F238E27FC236}">
                <a16:creationId xmlns:a16="http://schemas.microsoft.com/office/drawing/2014/main" id="{C5999AB8-234D-4039-96A6-6A8422DB9746}"/>
              </a:ext>
            </a:extLst>
          </p:cNvPr>
          <p:cNvSpPr txBox="1"/>
          <p:nvPr/>
        </p:nvSpPr>
        <p:spPr>
          <a:xfrm>
            <a:off x="4196437" y="4743337"/>
            <a:ext cx="4312477" cy="5909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tr-TR" sz="3600" dirty="0" err="1"/>
              <a:t>Order</a:t>
            </a:r>
            <a:r>
              <a:rPr lang="tr-TR" sz="3600" dirty="0"/>
              <a:t> </a:t>
            </a:r>
            <a:r>
              <a:rPr lang="tr-TR" sz="3600" dirty="0" err="1"/>
              <a:t>Summary</a:t>
            </a:r>
            <a:r>
              <a:rPr lang="tr-TR" sz="3600" dirty="0"/>
              <a:t> </a:t>
            </a:r>
            <a:r>
              <a:rPr lang="tr-TR" sz="3600" dirty="0" err="1"/>
              <a:t>Page</a:t>
            </a:r>
            <a:endParaRPr lang="tr-TR" sz="3600" dirty="0"/>
          </a:p>
        </p:txBody>
      </p:sp>
    </p:spTree>
    <p:extLst>
      <p:ext uri="{BB962C8B-B14F-4D97-AF65-F5344CB8AC3E}">
        <p14:creationId xmlns:p14="http://schemas.microsoft.com/office/powerpoint/2010/main" val="2428888835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2" descr="ekran görüntüsü içeren bir resim&#10;&#10;Açıklama otomatik olarak oluşturuldu">
            <a:extLst>
              <a:ext uri="{FF2B5EF4-FFF2-40B4-BE49-F238E27FC236}">
                <a16:creationId xmlns:a16="http://schemas.microsoft.com/office/drawing/2014/main" id="{65FD77C7-9F13-4DC1-9101-22E54BA719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005" y="1770488"/>
            <a:ext cx="6256040" cy="2741299"/>
          </a:xfrm>
          <a:prstGeom prst="rect">
            <a:avLst/>
          </a:prstGeom>
        </p:spPr>
      </p:pic>
      <p:sp>
        <p:nvSpPr>
          <p:cNvPr id="3" name="Metin kutusu 2">
            <a:extLst>
              <a:ext uri="{FF2B5EF4-FFF2-40B4-BE49-F238E27FC236}">
                <a16:creationId xmlns:a16="http://schemas.microsoft.com/office/drawing/2014/main" id="{9F346CDE-F39D-4F07-8495-754E41B4A4C3}"/>
              </a:ext>
            </a:extLst>
          </p:cNvPr>
          <p:cNvSpPr txBox="1"/>
          <p:nvPr/>
        </p:nvSpPr>
        <p:spPr>
          <a:xfrm>
            <a:off x="6926725" y="2815768"/>
            <a:ext cx="4797106" cy="10895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tr-TR" sz="2400" dirty="0" err="1">
                <a:ea typeface="+mn-lt"/>
                <a:cs typeface="+mn-lt"/>
              </a:rPr>
              <a:t>If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users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are</a:t>
            </a:r>
            <a:r>
              <a:rPr lang="tr-TR" sz="2400" dirty="0">
                <a:ea typeface="+mn-lt"/>
                <a:cs typeface="+mn-lt"/>
              </a:rPr>
              <a:t> not </a:t>
            </a:r>
            <a:r>
              <a:rPr lang="tr-TR" sz="2400" dirty="0" err="1">
                <a:ea typeface="+mn-lt"/>
                <a:cs typeface="+mn-lt"/>
              </a:rPr>
              <a:t>registered</a:t>
            </a:r>
            <a:r>
              <a:rPr lang="tr-TR" sz="2400" dirty="0">
                <a:ea typeface="+mn-lt"/>
                <a:cs typeface="+mn-lt"/>
              </a:rPr>
              <a:t> in </a:t>
            </a: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system</a:t>
            </a:r>
            <a:r>
              <a:rPr lang="tr-TR" sz="2400" dirty="0">
                <a:ea typeface="+mn-lt"/>
                <a:cs typeface="+mn-lt"/>
              </a:rPr>
              <a:t>, </a:t>
            </a:r>
            <a:r>
              <a:rPr lang="tr-TR" sz="2400" dirty="0" err="1">
                <a:ea typeface="+mn-lt"/>
                <a:cs typeface="+mn-lt"/>
              </a:rPr>
              <a:t>they</a:t>
            </a:r>
            <a:r>
              <a:rPr lang="tr-TR" sz="2400" dirty="0">
                <a:ea typeface="+mn-lt"/>
                <a:cs typeface="+mn-lt"/>
              </a:rPr>
              <a:t> can </a:t>
            </a:r>
            <a:r>
              <a:rPr lang="tr-TR" sz="2400" dirty="0" err="1">
                <a:ea typeface="+mn-lt"/>
                <a:cs typeface="+mn-lt"/>
              </a:rPr>
              <a:t>track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status</a:t>
            </a:r>
            <a:r>
              <a:rPr lang="tr-TR" sz="2400" dirty="0">
                <a:ea typeface="+mn-lt"/>
                <a:cs typeface="+mn-lt"/>
              </a:rPr>
              <a:t> of </a:t>
            </a: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order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using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order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code</a:t>
            </a:r>
            <a:r>
              <a:rPr lang="tr-TR" sz="2400" dirty="0">
                <a:ea typeface="+mn-lt"/>
                <a:cs typeface="+mn-lt"/>
              </a:rPr>
              <a:t>.</a:t>
            </a:r>
            <a:endParaRPr lang="tr-TR" dirty="0"/>
          </a:p>
        </p:txBody>
      </p:sp>
      <p:sp>
        <p:nvSpPr>
          <p:cNvPr id="4" name="Metin kutusu 3">
            <a:extLst>
              <a:ext uri="{FF2B5EF4-FFF2-40B4-BE49-F238E27FC236}">
                <a16:creationId xmlns:a16="http://schemas.microsoft.com/office/drawing/2014/main" id="{2514315C-ECC4-484B-A028-04CE220E03AD}"/>
              </a:ext>
            </a:extLst>
          </p:cNvPr>
          <p:cNvSpPr txBox="1"/>
          <p:nvPr/>
        </p:nvSpPr>
        <p:spPr>
          <a:xfrm>
            <a:off x="7450380" y="1420112"/>
            <a:ext cx="3900926" cy="5909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tr-TR" sz="3600" dirty="0" err="1">
                <a:ea typeface="+mn-lt"/>
                <a:cs typeface="+mn-lt"/>
              </a:rPr>
              <a:t>Order</a:t>
            </a:r>
            <a:r>
              <a:rPr lang="tr-TR" sz="3600" dirty="0">
                <a:ea typeface="+mn-lt"/>
                <a:cs typeface="+mn-lt"/>
              </a:rPr>
              <a:t> </a:t>
            </a:r>
            <a:r>
              <a:rPr lang="tr-TR" sz="3600" dirty="0" err="1">
                <a:ea typeface="+mn-lt"/>
                <a:cs typeface="+mn-lt"/>
              </a:rPr>
              <a:t>Inquiry</a:t>
            </a:r>
            <a:r>
              <a:rPr lang="tr-TR" sz="3600" dirty="0">
                <a:ea typeface="+mn-lt"/>
                <a:cs typeface="+mn-lt"/>
              </a:rPr>
              <a:t> </a:t>
            </a:r>
            <a:r>
              <a:rPr lang="tr-TR" sz="3600" dirty="0" err="1">
                <a:ea typeface="+mn-lt"/>
                <a:cs typeface="+mn-lt"/>
              </a:rPr>
              <a:t>Page</a:t>
            </a:r>
            <a:endParaRPr lang="tr-TR" sz="3600" dirty="0" err="1"/>
          </a:p>
        </p:txBody>
      </p:sp>
    </p:spTree>
    <p:extLst>
      <p:ext uri="{BB962C8B-B14F-4D97-AF65-F5344CB8AC3E}">
        <p14:creationId xmlns:p14="http://schemas.microsoft.com/office/powerpoint/2010/main" val="2258660130"/>
      </p:ext>
    </p:extLst>
  </p:cSld>
  <p:clrMapOvr>
    <a:masterClrMapping/>
  </p:clrMapOvr>
  <p:transition spd="slow">
    <p:cover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2" descr="ekran görüntüsü içeren bir resim&#10;&#10;Açıklama otomatik olarak oluşturuldu">
            <a:extLst>
              <a:ext uri="{FF2B5EF4-FFF2-40B4-BE49-F238E27FC236}">
                <a16:creationId xmlns:a16="http://schemas.microsoft.com/office/drawing/2014/main" id="{A960E76C-E24B-4741-9813-E58FD12E2D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0726" y="138736"/>
            <a:ext cx="7646680" cy="4162496"/>
          </a:xfrm>
          <a:prstGeom prst="rect">
            <a:avLst/>
          </a:prstGeom>
        </p:spPr>
      </p:pic>
      <p:sp>
        <p:nvSpPr>
          <p:cNvPr id="3" name="Metin kutusu 2">
            <a:extLst>
              <a:ext uri="{FF2B5EF4-FFF2-40B4-BE49-F238E27FC236}">
                <a16:creationId xmlns:a16="http://schemas.microsoft.com/office/drawing/2014/main" id="{C1C3447E-A612-4E03-B59B-7F4880CA18DD}"/>
              </a:ext>
            </a:extLst>
          </p:cNvPr>
          <p:cNvSpPr txBox="1"/>
          <p:nvPr/>
        </p:nvSpPr>
        <p:spPr>
          <a:xfrm>
            <a:off x="1722723" y="5585123"/>
            <a:ext cx="8831842" cy="7571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tr-TR" sz="2400" dirty="0" err="1">
                <a:ea typeface="+mn-lt"/>
                <a:cs typeface="+mn-lt"/>
              </a:rPr>
              <a:t>After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inquiry</a:t>
            </a:r>
            <a:r>
              <a:rPr lang="tr-TR" sz="2400" dirty="0">
                <a:ea typeface="+mn-lt"/>
                <a:cs typeface="+mn-lt"/>
              </a:rPr>
              <a:t> is </a:t>
            </a:r>
            <a:r>
              <a:rPr lang="tr-TR" sz="2400" dirty="0" err="1">
                <a:ea typeface="+mn-lt"/>
                <a:cs typeface="+mn-lt"/>
              </a:rPr>
              <a:t>made</a:t>
            </a:r>
            <a:r>
              <a:rPr lang="tr-TR" sz="2400" dirty="0">
                <a:ea typeface="+mn-lt"/>
                <a:cs typeface="+mn-lt"/>
              </a:rPr>
              <a:t>, </a:t>
            </a: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page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showing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status</a:t>
            </a:r>
            <a:r>
              <a:rPr lang="tr-TR" sz="2400" dirty="0">
                <a:ea typeface="+mn-lt"/>
                <a:cs typeface="+mn-lt"/>
              </a:rPr>
              <a:t> of </a:t>
            </a: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order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and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order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details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will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open</a:t>
            </a:r>
            <a:r>
              <a:rPr lang="tr-TR" sz="2400" dirty="0">
                <a:ea typeface="+mn-lt"/>
                <a:cs typeface="+mn-lt"/>
              </a:rPr>
              <a:t>.</a:t>
            </a:r>
            <a:endParaRPr lang="tr-TR" dirty="0"/>
          </a:p>
        </p:txBody>
      </p:sp>
      <p:sp>
        <p:nvSpPr>
          <p:cNvPr id="4" name="Metin kutusu 3">
            <a:extLst>
              <a:ext uri="{FF2B5EF4-FFF2-40B4-BE49-F238E27FC236}">
                <a16:creationId xmlns:a16="http://schemas.microsoft.com/office/drawing/2014/main" id="{563EEE9C-ECA5-4CDE-9188-47489F740224}"/>
              </a:ext>
            </a:extLst>
          </p:cNvPr>
          <p:cNvSpPr txBox="1"/>
          <p:nvPr/>
        </p:nvSpPr>
        <p:spPr>
          <a:xfrm>
            <a:off x="4338748" y="4466402"/>
            <a:ext cx="4304785" cy="5909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tr-TR" sz="3600" dirty="0" err="1">
                <a:ea typeface="+mn-lt"/>
                <a:cs typeface="+mn-lt"/>
              </a:rPr>
              <a:t>Order</a:t>
            </a:r>
            <a:r>
              <a:rPr lang="tr-TR" sz="3600" dirty="0">
                <a:ea typeface="+mn-lt"/>
                <a:cs typeface="+mn-lt"/>
              </a:rPr>
              <a:t> </a:t>
            </a:r>
            <a:r>
              <a:rPr lang="tr-TR" sz="3600" dirty="0" err="1">
                <a:ea typeface="+mn-lt"/>
                <a:cs typeface="+mn-lt"/>
              </a:rPr>
              <a:t>Status</a:t>
            </a:r>
            <a:r>
              <a:rPr lang="tr-TR" sz="3600" dirty="0">
                <a:ea typeface="+mn-lt"/>
                <a:cs typeface="+mn-lt"/>
              </a:rPr>
              <a:t> </a:t>
            </a:r>
            <a:r>
              <a:rPr lang="tr-TR" sz="3600" dirty="0" err="1">
                <a:ea typeface="+mn-lt"/>
                <a:cs typeface="+mn-lt"/>
              </a:rPr>
              <a:t>Page</a:t>
            </a:r>
            <a:endParaRPr lang="tr-TR" sz="3600"/>
          </a:p>
        </p:txBody>
      </p:sp>
    </p:spTree>
    <p:extLst>
      <p:ext uri="{BB962C8B-B14F-4D97-AF65-F5344CB8AC3E}">
        <p14:creationId xmlns:p14="http://schemas.microsoft.com/office/powerpoint/2010/main" val="239832329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C445B5CF-F55C-483E-9F6B-4D63DAACB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z="4400" dirty="0" err="1"/>
              <a:t>Important</a:t>
            </a:r>
            <a:r>
              <a:rPr lang="tr-TR" sz="4400" dirty="0"/>
              <a:t> </a:t>
            </a:r>
            <a:r>
              <a:rPr lang="tr-TR" sz="4400" dirty="0" err="1"/>
              <a:t>Notes</a:t>
            </a:r>
            <a:endParaRPr lang="tr-TR" sz="4400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AB6353CF-5829-446F-8E18-DAD843040D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76366" y="2342549"/>
            <a:ext cx="9144000" cy="329998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tr-TR" err="1">
                <a:ea typeface="+mn-lt"/>
                <a:cs typeface="+mn-lt"/>
              </a:rPr>
              <a:t>The</a:t>
            </a:r>
            <a:r>
              <a:rPr lang="tr-TR">
                <a:ea typeface="+mn-lt"/>
                <a:cs typeface="+mn-lt"/>
              </a:rPr>
              <a:t> </a:t>
            </a:r>
            <a:r>
              <a:rPr lang="tr-TR" err="1">
                <a:ea typeface="+mn-lt"/>
                <a:cs typeface="+mn-lt"/>
              </a:rPr>
              <a:t>admin</a:t>
            </a:r>
            <a:r>
              <a:rPr lang="tr-TR">
                <a:ea typeface="+mn-lt"/>
                <a:cs typeface="+mn-lt"/>
              </a:rPr>
              <a:t> panel of </a:t>
            </a:r>
            <a:r>
              <a:rPr lang="tr-TR" err="1">
                <a:ea typeface="+mn-lt"/>
                <a:cs typeface="+mn-lt"/>
              </a:rPr>
              <a:t>the</a:t>
            </a:r>
            <a:r>
              <a:rPr lang="tr-TR">
                <a:ea typeface="+mn-lt"/>
                <a:cs typeface="+mn-lt"/>
              </a:rPr>
              <a:t> </a:t>
            </a:r>
            <a:r>
              <a:rPr lang="tr-TR" err="1">
                <a:ea typeface="+mn-lt"/>
                <a:cs typeface="+mn-lt"/>
              </a:rPr>
              <a:t>project</a:t>
            </a:r>
            <a:r>
              <a:rPr lang="tr-TR">
                <a:ea typeface="+mn-lt"/>
                <a:cs typeface="+mn-lt"/>
              </a:rPr>
              <a:t> is not </a:t>
            </a:r>
            <a:r>
              <a:rPr lang="tr-TR" err="1">
                <a:ea typeface="+mn-lt"/>
                <a:cs typeface="+mn-lt"/>
              </a:rPr>
              <a:t>included</a:t>
            </a:r>
            <a:r>
              <a:rPr lang="tr-TR">
                <a:ea typeface="+mn-lt"/>
                <a:cs typeface="+mn-lt"/>
              </a:rPr>
              <a:t> in </a:t>
            </a:r>
            <a:r>
              <a:rPr lang="tr-TR" err="1">
                <a:ea typeface="+mn-lt"/>
                <a:cs typeface="+mn-lt"/>
              </a:rPr>
              <a:t>the</a:t>
            </a:r>
            <a:r>
              <a:rPr lang="tr-TR">
                <a:ea typeface="+mn-lt"/>
                <a:cs typeface="+mn-lt"/>
              </a:rPr>
              <a:t> </a:t>
            </a:r>
            <a:r>
              <a:rPr lang="tr-TR" err="1">
                <a:ea typeface="+mn-lt"/>
                <a:cs typeface="+mn-lt"/>
              </a:rPr>
              <a:t>slide</a:t>
            </a:r>
            <a:r>
              <a:rPr lang="tr-TR">
                <a:ea typeface="+mn-lt"/>
                <a:cs typeface="+mn-lt"/>
              </a:rPr>
              <a:t>.</a:t>
            </a:r>
          </a:p>
          <a:p>
            <a:r>
              <a:rPr lang="tr-TR" err="1">
                <a:ea typeface="+mn-lt"/>
                <a:cs typeface="+mn-lt"/>
              </a:rPr>
              <a:t>The</a:t>
            </a:r>
            <a:r>
              <a:rPr lang="tr-TR">
                <a:ea typeface="+mn-lt"/>
                <a:cs typeface="+mn-lt"/>
              </a:rPr>
              <a:t> </a:t>
            </a:r>
            <a:r>
              <a:rPr lang="tr-TR" err="1">
                <a:ea typeface="+mn-lt"/>
                <a:cs typeface="+mn-lt"/>
              </a:rPr>
              <a:t>fine</a:t>
            </a:r>
            <a:r>
              <a:rPr lang="tr-TR">
                <a:ea typeface="+mn-lt"/>
                <a:cs typeface="+mn-lt"/>
              </a:rPr>
              <a:t> </a:t>
            </a:r>
            <a:r>
              <a:rPr lang="tr-TR" err="1">
                <a:ea typeface="+mn-lt"/>
                <a:cs typeface="+mn-lt"/>
              </a:rPr>
              <a:t>details</a:t>
            </a:r>
            <a:r>
              <a:rPr lang="tr-TR">
                <a:ea typeface="+mn-lt"/>
                <a:cs typeface="+mn-lt"/>
              </a:rPr>
              <a:t> of </a:t>
            </a:r>
            <a:r>
              <a:rPr lang="tr-TR" err="1">
                <a:ea typeface="+mn-lt"/>
                <a:cs typeface="+mn-lt"/>
              </a:rPr>
              <a:t>the</a:t>
            </a:r>
            <a:r>
              <a:rPr lang="tr-TR">
                <a:ea typeface="+mn-lt"/>
                <a:cs typeface="+mn-lt"/>
              </a:rPr>
              <a:t> </a:t>
            </a:r>
            <a:r>
              <a:rPr lang="tr-TR" err="1">
                <a:ea typeface="+mn-lt"/>
                <a:cs typeface="+mn-lt"/>
              </a:rPr>
              <a:t>project</a:t>
            </a:r>
            <a:r>
              <a:rPr lang="tr-TR">
                <a:ea typeface="+mn-lt"/>
                <a:cs typeface="+mn-lt"/>
              </a:rPr>
              <a:t> </a:t>
            </a:r>
            <a:r>
              <a:rPr lang="tr-TR" err="1">
                <a:ea typeface="+mn-lt"/>
                <a:cs typeface="+mn-lt"/>
              </a:rPr>
              <a:t>could</a:t>
            </a:r>
            <a:r>
              <a:rPr lang="tr-TR">
                <a:ea typeface="+mn-lt"/>
                <a:cs typeface="+mn-lt"/>
              </a:rPr>
              <a:t> not be </a:t>
            </a:r>
            <a:r>
              <a:rPr lang="tr-TR" err="1">
                <a:ea typeface="+mn-lt"/>
                <a:cs typeface="+mn-lt"/>
              </a:rPr>
              <a:t>displayed</a:t>
            </a:r>
            <a:r>
              <a:rPr lang="tr-TR">
                <a:ea typeface="+mn-lt"/>
                <a:cs typeface="+mn-lt"/>
              </a:rPr>
              <a:t> in </a:t>
            </a:r>
            <a:r>
              <a:rPr lang="tr-TR" err="1">
                <a:ea typeface="+mn-lt"/>
                <a:cs typeface="+mn-lt"/>
              </a:rPr>
              <a:t>the</a:t>
            </a:r>
            <a:r>
              <a:rPr lang="tr-TR">
                <a:ea typeface="+mn-lt"/>
                <a:cs typeface="+mn-lt"/>
              </a:rPr>
              <a:t> </a:t>
            </a:r>
            <a:r>
              <a:rPr lang="tr-TR" err="1">
                <a:ea typeface="+mn-lt"/>
                <a:cs typeface="+mn-lt"/>
              </a:rPr>
              <a:t>slide</a:t>
            </a:r>
            <a:r>
              <a:rPr lang="tr-TR">
                <a:ea typeface="+mn-lt"/>
                <a:cs typeface="+mn-lt"/>
              </a:rPr>
              <a:t> </a:t>
            </a:r>
            <a:r>
              <a:rPr lang="tr-TR" err="1">
                <a:ea typeface="+mn-lt"/>
                <a:cs typeface="+mn-lt"/>
              </a:rPr>
              <a:t>show</a:t>
            </a:r>
            <a:r>
              <a:rPr lang="tr-TR">
                <a:ea typeface="+mn-lt"/>
                <a:cs typeface="+mn-lt"/>
              </a:rPr>
              <a:t> (</a:t>
            </a:r>
            <a:r>
              <a:rPr lang="tr-TR" err="1">
                <a:ea typeface="+mn-lt"/>
                <a:cs typeface="+mn-lt"/>
              </a:rPr>
              <a:t>details</a:t>
            </a:r>
            <a:r>
              <a:rPr lang="tr-TR">
                <a:ea typeface="+mn-lt"/>
                <a:cs typeface="+mn-lt"/>
              </a:rPr>
              <a:t> </a:t>
            </a:r>
            <a:r>
              <a:rPr lang="tr-TR" err="1">
                <a:ea typeface="+mn-lt"/>
                <a:cs typeface="+mn-lt"/>
              </a:rPr>
              <a:t>for</a:t>
            </a:r>
            <a:r>
              <a:rPr lang="tr-TR">
                <a:ea typeface="+mn-lt"/>
                <a:cs typeface="+mn-lt"/>
              </a:rPr>
              <a:t> </a:t>
            </a:r>
            <a:r>
              <a:rPr lang="tr-TR" err="1">
                <a:ea typeface="+mn-lt"/>
                <a:cs typeface="+mn-lt"/>
              </a:rPr>
              <a:t>commenting</a:t>
            </a:r>
            <a:r>
              <a:rPr lang="tr-TR">
                <a:ea typeface="+mn-lt"/>
                <a:cs typeface="+mn-lt"/>
              </a:rPr>
              <a:t>, </a:t>
            </a:r>
            <a:r>
              <a:rPr lang="tr-TR" err="1">
                <a:ea typeface="+mn-lt"/>
                <a:cs typeface="+mn-lt"/>
              </a:rPr>
              <a:t>adding</a:t>
            </a:r>
            <a:r>
              <a:rPr lang="tr-TR">
                <a:ea typeface="+mn-lt"/>
                <a:cs typeface="+mn-lt"/>
              </a:rPr>
              <a:t> </a:t>
            </a:r>
            <a:r>
              <a:rPr lang="tr-TR" err="1">
                <a:ea typeface="+mn-lt"/>
                <a:cs typeface="+mn-lt"/>
              </a:rPr>
              <a:t>to</a:t>
            </a:r>
            <a:r>
              <a:rPr lang="tr-TR">
                <a:ea typeface="+mn-lt"/>
                <a:cs typeface="+mn-lt"/>
              </a:rPr>
              <a:t> </a:t>
            </a:r>
            <a:r>
              <a:rPr lang="tr-TR" err="1">
                <a:ea typeface="+mn-lt"/>
                <a:cs typeface="+mn-lt"/>
              </a:rPr>
              <a:t>favorites</a:t>
            </a:r>
            <a:r>
              <a:rPr lang="tr-TR">
                <a:ea typeface="+mn-lt"/>
                <a:cs typeface="+mn-lt"/>
              </a:rPr>
              <a:t> </a:t>
            </a:r>
            <a:r>
              <a:rPr lang="tr-TR" err="1">
                <a:ea typeface="+mn-lt"/>
                <a:cs typeface="+mn-lt"/>
              </a:rPr>
              <a:t>etc</a:t>
            </a:r>
            <a:r>
              <a:rPr lang="tr-TR">
                <a:ea typeface="+mn-lt"/>
                <a:cs typeface="+mn-lt"/>
              </a:rPr>
              <a:t>.).</a:t>
            </a:r>
          </a:p>
          <a:p>
            <a:r>
              <a:rPr lang="tr-TR" err="1">
                <a:ea typeface="+mn-lt"/>
                <a:cs typeface="+mn-lt"/>
              </a:rPr>
              <a:t>The</a:t>
            </a:r>
            <a:r>
              <a:rPr lang="tr-TR">
                <a:ea typeface="+mn-lt"/>
                <a:cs typeface="+mn-lt"/>
              </a:rPr>
              <a:t> </a:t>
            </a:r>
            <a:r>
              <a:rPr lang="tr-TR" err="1">
                <a:ea typeface="+mn-lt"/>
                <a:cs typeface="+mn-lt"/>
              </a:rPr>
              <a:t>project</a:t>
            </a:r>
            <a:r>
              <a:rPr lang="tr-TR">
                <a:ea typeface="+mn-lt"/>
                <a:cs typeface="+mn-lt"/>
              </a:rPr>
              <a:t> </a:t>
            </a:r>
            <a:r>
              <a:rPr lang="tr-TR" err="1">
                <a:ea typeface="+mn-lt"/>
                <a:cs typeface="+mn-lt"/>
              </a:rPr>
              <a:t>continues</a:t>
            </a:r>
            <a:r>
              <a:rPr lang="tr-TR">
                <a:ea typeface="+mn-lt"/>
                <a:cs typeface="+mn-lt"/>
              </a:rPr>
              <a:t> </a:t>
            </a:r>
            <a:r>
              <a:rPr lang="tr-TR" err="1">
                <a:ea typeface="+mn-lt"/>
                <a:cs typeface="+mn-lt"/>
              </a:rPr>
              <a:t>to</a:t>
            </a:r>
            <a:r>
              <a:rPr lang="tr-TR">
                <a:ea typeface="+mn-lt"/>
                <a:cs typeface="+mn-lt"/>
              </a:rPr>
              <a:t> </a:t>
            </a:r>
            <a:r>
              <a:rPr lang="tr-TR" err="1">
                <a:ea typeface="+mn-lt"/>
                <a:cs typeface="+mn-lt"/>
              </a:rPr>
              <a:t>develop</a:t>
            </a:r>
            <a:r>
              <a:rPr lang="tr-TR">
                <a:ea typeface="+mn-lt"/>
                <a:cs typeface="+mn-lt"/>
              </a:rPr>
              <a:t>.</a:t>
            </a:r>
          </a:p>
          <a:p>
            <a:r>
              <a:rPr lang="tr-TR" err="1">
                <a:ea typeface="+mn-lt"/>
                <a:cs typeface="+mn-lt"/>
              </a:rPr>
              <a:t>If</a:t>
            </a:r>
            <a:r>
              <a:rPr lang="tr-TR">
                <a:ea typeface="+mn-lt"/>
                <a:cs typeface="+mn-lt"/>
              </a:rPr>
              <a:t> </a:t>
            </a:r>
            <a:r>
              <a:rPr lang="tr-TR" err="1">
                <a:ea typeface="+mn-lt"/>
                <a:cs typeface="+mn-lt"/>
              </a:rPr>
              <a:t>necessary</a:t>
            </a:r>
            <a:r>
              <a:rPr lang="tr-TR">
                <a:ea typeface="+mn-lt"/>
                <a:cs typeface="+mn-lt"/>
              </a:rPr>
              <a:t>, an online </a:t>
            </a:r>
            <a:r>
              <a:rPr lang="tr-TR" err="1">
                <a:ea typeface="+mn-lt"/>
                <a:cs typeface="+mn-lt"/>
              </a:rPr>
              <a:t>or</a:t>
            </a:r>
            <a:r>
              <a:rPr lang="tr-TR">
                <a:ea typeface="+mn-lt"/>
                <a:cs typeface="+mn-lt"/>
              </a:rPr>
              <a:t> </a:t>
            </a:r>
            <a:r>
              <a:rPr lang="tr-TR" err="1">
                <a:ea typeface="+mn-lt"/>
                <a:cs typeface="+mn-lt"/>
              </a:rPr>
              <a:t>one-to-one</a:t>
            </a:r>
            <a:r>
              <a:rPr lang="tr-TR">
                <a:ea typeface="+mn-lt"/>
                <a:cs typeface="+mn-lt"/>
              </a:rPr>
              <a:t> </a:t>
            </a:r>
            <a:r>
              <a:rPr lang="tr-TR" err="1">
                <a:ea typeface="+mn-lt"/>
                <a:cs typeface="+mn-lt"/>
              </a:rPr>
              <a:t>presentation</a:t>
            </a:r>
            <a:r>
              <a:rPr lang="tr-TR">
                <a:ea typeface="+mn-lt"/>
                <a:cs typeface="+mn-lt"/>
              </a:rPr>
              <a:t> </a:t>
            </a:r>
            <a:r>
              <a:rPr lang="tr-TR" err="1">
                <a:ea typeface="+mn-lt"/>
                <a:cs typeface="+mn-lt"/>
              </a:rPr>
              <a:t>will</a:t>
            </a:r>
            <a:r>
              <a:rPr lang="tr-TR">
                <a:ea typeface="+mn-lt"/>
                <a:cs typeface="+mn-lt"/>
              </a:rPr>
              <a:t> be </a:t>
            </a:r>
            <a:r>
              <a:rPr lang="tr-TR" err="1">
                <a:ea typeface="+mn-lt"/>
                <a:cs typeface="+mn-lt"/>
              </a:rPr>
              <a:t>made</a:t>
            </a:r>
            <a:r>
              <a:rPr lang="tr-TR">
                <a:ea typeface="+mn-lt"/>
                <a:cs typeface="+mn-lt"/>
              </a:rPr>
              <a:t>.</a:t>
            </a:r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4267613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63FDDC2-FCBE-4A9E-88E1-448263A31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z="4400" dirty="0" err="1"/>
              <a:t>What's</a:t>
            </a:r>
            <a:r>
              <a:rPr lang="tr-TR" sz="4400" dirty="0"/>
              <a:t> </a:t>
            </a:r>
            <a:r>
              <a:rPr lang="tr-TR" sz="4400" dirty="0" err="1"/>
              <a:t>Next</a:t>
            </a:r>
            <a:r>
              <a:rPr lang="tr-TR" sz="4400" dirty="0"/>
              <a:t>?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63E44A9A-CFC9-4A46-B9C0-9844380E67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tr-TR" err="1">
                <a:ea typeface="+mn-lt"/>
                <a:cs typeface="+mn-lt"/>
              </a:rPr>
              <a:t>To</a:t>
            </a:r>
            <a:r>
              <a:rPr lang="tr-TR">
                <a:ea typeface="+mn-lt"/>
                <a:cs typeface="+mn-lt"/>
              </a:rPr>
              <a:t> </a:t>
            </a:r>
            <a:r>
              <a:rPr lang="tr-TR" err="1">
                <a:ea typeface="+mn-lt"/>
                <a:cs typeface="+mn-lt"/>
              </a:rPr>
              <a:t>make</a:t>
            </a:r>
            <a:r>
              <a:rPr lang="tr-TR">
                <a:ea typeface="+mn-lt"/>
                <a:cs typeface="+mn-lt"/>
              </a:rPr>
              <a:t> </a:t>
            </a:r>
            <a:r>
              <a:rPr lang="tr-TR" err="1">
                <a:ea typeface="+mn-lt"/>
                <a:cs typeface="+mn-lt"/>
              </a:rPr>
              <a:t>the</a:t>
            </a:r>
            <a:r>
              <a:rPr lang="tr-TR">
                <a:ea typeface="+mn-lt"/>
                <a:cs typeface="+mn-lt"/>
              </a:rPr>
              <a:t> </a:t>
            </a:r>
            <a:r>
              <a:rPr lang="tr-TR" err="1">
                <a:ea typeface="+mn-lt"/>
                <a:cs typeface="+mn-lt"/>
              </a:rPr>
              <a:t>categories</a:t>
            </a:r>
            <a:r>
              <a:rPr lang="tr-TR">
                <a:ea typeface="+mn-lt"/>
                <a:cs typeface="+mn-lt"/>
              </a:rPr>
              <a:t> </a:t>
            </a:r>
            <a:r>
              <a:rPr lang="tr-TR" err="1">
                <a:ea typeface="+mn-lt"/>
                <a:cs typeface="+mn-lt"/>
              </a:rPr>
              <a:t>more</a:t>
            </a:r>
            <a:r>
              <a:rPr lang="tr-TR">
                <a:ea typeface="+mn-lt"/>
                <a:cs typeface="+mn-lt"/>
              </a:rPr>
              <a:t> </a:t>
            </a:r>
            <a:r>
              <a:rPr lang="tr-TR" err="1">
                <a:ea typeface="+mn-lt"/>
                <a:cs typeface="+mn-lt"/>
              </a:rPr>
              <a:t>detailed</a:t>
            </a:r>
            <a:r>
              <a:rPr lang="tr-TR">
                <a:ea typeface="+mn-lt"/>
                <a:cs typeface="+mn-lt"/>
              </a:rPr>
              <a:t>, </a:t>
            </a:r>
            <a:r>
              <a:rPr lang="tr-TR" err="1">
                <a:ea typeface="+mn-lt"/>
                <a:cs typeface="+mn-lt"/>
              </a:rPr>
              <a:t>to</a:t>
            </a:r>
            <a:r>
              <a:rPr lang="tr-TR">
                <a:ea typeface="+mn-lt"/>
                <a:cs typeface="+mn-lt"/>
              </a:rPr>
              <a:t> </a:t>
            </a:r>
            <a:r>
              <a:rPr lang="tr-TR" err="1">
                <a:ea typeface="+mn-lt"/>
                <a:cs typeface="+mn-lt"/>
              </a:rPr>
              <a:t>add</a:t>
            </a:r>
            <a:r>
              <a:rPr lang="tr-TR">
                <a:ea typeface="+mn-lt"/>
                <a:cs typeface="+mn-lt"/>
              </a:rPr>
              <a:t> </a:t>
            </a:r>
            <a:r>
              <a:rPr lang="tr-TR" err="1">
                <a:ea typeface="+mn-lt"/>
                <a:cs typeface="+mn-lt"/>
              </a:rPr>
              <a:t>sub-categories</a:t>
            </a:r>
            <a:r>
              <a:rPr lang="tr-TR">
                <a:ea typeface="+mn-lt"/>
                <a:cs typeface="+mn-lt"/>
              </a:rPr>
              <a:t>.</a:t>
            </a:r>
          </a:p>
          <a:p>
            <a:r>
              <a:rPr lang="tr-TR" err="1">
                <a:ea typeface="+mn-lt"/>
                <a:cs typeface="+mn-lt"/>
              </a:rPr>
              <a:t>Filtering</a:t>
            </a:r>
            <a:r>
              <a:rPr lang="tr-TR">
                <a:ea typeface="+mn-lt"/>
                <a:cs typeface="+mn-lt"/>
              </a:rPr>
              <a:t> </a:t>
            </a:r>
            <a:r>
              <a:rPr lang="tr-TR" err="1">
                <a:ea typeface="+mn-lt"/>
                <a:cs typeface="+mn-lt"/>
              </a:rPr>
              <a:t>feature</a:t>
            </a:r>
            <a:r>
              <a:rPr lang="tr-TR">
                <a:ea typeface="+mn-lt"/>
                <a:cs typeface="+mn-lt"/>
              </a:rPr>
              <a:t> </a:t>
            </a:r>
            <a:r>
              <a:rPr lang="tr-TR" err="1">
                <a:ea typeface="+mn-lt"/>
                <a:cs typeface="+mn-lt"/>
              </a:rPr>
              <a:t>to</a:t>
            </a:r>
            <a:r>
              <a:rPr lang="tr-TR">
                <a:ea typeface="+mn-lt"/>
                <a:cs typeface="+mn-lt"/>
              </a:rPr>
              <a:t> </a:t>
            </a:r>
            <a:r>
              <a:rPr lang="tr-TR" err="1">
                <a:ea typeface="+mn-lt"/>
                <a:cs typeface="+mn-lt"/>
              </a:rPr>
              <a:t>search</a:t>
            </a:r>
            <a:r>
              <a:rPr lang="tr-TR">
                <a:ea typeface="+mn-lt"/>
                <a:cs typeface="+mn-lt"/>
              </a:rPr>
              <a:t> </a:t>
            </a:r>
            <a:r>
              <a:rPr lang="tr-TR" err="1">
                <a:ea typeface="+mn-lt"/>
                <a:cs typeface="+mn-lt"/>
              </a:rPr>
              <a:t>for</a:t>
            </a:r>
            <a:r>
              <a:rPr lang="tr-TR">
                <a:ea typeface="+mn-lt"/>
                <a:cs typeface="+mn-lt"/>
              </a:rPr>
              <a:t> </a:t>
            </a:r>
            <a:r>
              <a:rPr lang="tr-TR" err="1">
                <a:ea typeface="+mn-lt"/>
                <a:cs typeface="+mn-lt"/>
              </a:rPr>
              <a:t>products</a:t>
            </a:r>
            <a:r>
              <a:rPr lang="tr-TR">
                <a:ea typeface="+mn-lt"/>
                <a:cs typeface="+mn-lt"/>
              </a:rPr>
              <a:t> </a:t>
            </a:r>
            <a:r>
              <a:rPr lang="tr-TR" err="1">
                <a:ea typeface="+mn-lt"/>
                <a:cs typeface="+mn-lt"/>
              </a:rPr>
              <a:t>better</a:t>
            </a:r>
            <a:r>
              <a:rPr lang="tr-TR">
                <a:ea typeface="+mn-lt"/>
                <a:cs typeface="+mn-lt"/>
              </a:rPr>
              <a:t>.</a:t>
            </a:r>
          </a:p>
          <a:p>
            <a:r>
              <a:rPr lang="tr-TR" err="1"/>
              <a:t>Making</a:t>
            </a:r>
            <a:r>
              <a:rPr lang="tr-TR"/>
              <a:t> </a:t>
            </a:r>
            <a:r>
              <a:rPr lang="tr-TR" err="1"/>
              <a:t>front-end</a:t>
            </a:r>
            <a:r>
              <a:rPr lang="tr-TR"/>
              <a:t> </a:t>
            </a:r>
            <a:r>
              <a:rPr lang="tr-TR" err="1">
                <a:ea typeface="+mn-lt"/>
                <a:cs typeface="+mn-lt"/>
              </a:rPr>
              <a:t>improvements</a:t>
            </a:r>
            <a:r>
              <a:rPr lang="tr-TR">
                <a:ea typeface="+mn-lt"/>
                <a:cs typeface="+mn-lt"/>
              </a:rPr>
              <a:t>.</a:t>
            </a:r>
          </a:p>
          <a:p>
            <a:r>
              <a:rPr lang="tr-TR" err="1"/>
              <a:t>Etc</a:t>
            </a:r>
            <a:r>
              <a:rPr lang="tr-TR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0760186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598E4F32-A228-4D77-AB30-29BF56BFC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z="4400" dirty="0" err="1"/>
              <a:t>Used</a:t>
            </a:r>
            <a:r>
              <a:rPr lang="tr-TR" sz="4400" dirty="0"/>
              <a:t> Technologies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DD6BEE19-70F4-415F-A591-2A9A8BC04BF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tr-TR"/>
              <a:t>.Net </a:t>
            </a:r>
            <a:r>
              <a:rPr lang="tr-TR" err="1"/>
              <a:t>Core</a:t>
            </a:r>
            <a:r>
              <a:rPr lang="tr-TR"/>
              <a:t> </a:t>
            </a:r>
            <a:r>
              <a:rPr lang="tr-TR" err="1"/>
              <a:t>Mvc</a:t>
            </a:r>
            <a:endParaRPr lang="tr-TR"/>
          </a:p>
          <a:p>
            <a:r>
              <a:rPr lang="tr-TR" err="1"/>
              <a:t>Entity</a:t>
            </a:r>
            <a:r>
              <a:rPr lang="tr-TR"/>
              <a:t> Framework</a:t>
            </a:r>
          </a:p>
          <a:p>
            <a:r>
              <a:rPr lang="tr-TR"/>
              <a:t>C# Programming Language</a:t>
            </a:r>
          </a:p>
          <a:p>
            <a:r>
              <a:rPr lang="tr-TR" err="1"/>
              <a:t>Ms</a:t>
            </a:r>
            <a:r>
              <a:rPr lang="tr-TR"/>
              <a:t> </a:t>
            </a:r>
            <a:r>
              <a:rPr lang="tr-TR" err="1"/>
              <a:t>Sql</a:t>
            </a:r>
            <a:r>
              <a:rPr lang="tr-TR"/>
              <a:t> Server</a:t>
            </a:r>
          </a:p>
          <a:p>
            <a:r>
              <a:rPr lang="tr-TR" err="1"/>
              <a:t>Javascript</a:t>
            </a:r>
            <a:endParaRPr lang="tr-TR"/>
          </a:p>
          <a:p>
            <a:r>
              <a:rPr lang="tr-TR" err="1"/>
              <a:t>Jquery</a:t>
            </a:r>
            <a:endParaRPr lang="tr-TR"/>
          </a:p>
          <a:p>
            <a:r>
              <a:rPr lang="tr-TR" err="1"/>
              <a:t>Ajax</a:t>
            </a:r>
            <a:endParaRPr lang="tr-TR"/>
          </a:p>
          <a:p>
            <a:r>
              <a:rPr lang="tr-TR" err="1"/>
              <a:t>Json</a:t>
            </a:r>
            <a:endParaRPr lang="tr-TR"/>
          </a:p>
          <a:p>
            <a:endParaRPr lang="tr-TR"/>
          </a:p>
          <a:p>
            <a:endParaRPr lang="tr-TR"/>
          </a:p>
          <a:p>
            <a:endParaRPr lang="tr-TR"/>
          </a:p>
          <a:p>
            <a:endParaRPr lang="tr-TR"/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9A7C35D9-22D7-48D5-8BDE-847DCBB25A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2970" y="1874229"/>
            <a:ext cx="4419598" cy="4267200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tr-TR" err="1"/>
              <a:t>Linq</a:t>
            </a:r>
          </a:p>
          <a:p>
            <a:r>
              <a:rPr lang="tr-TR" err="1"/>
              <a:t>Restfull</a:t>
            </a:r>
          </a:p>
          <a:p>
            <a:r>
              <a:rPr lang="tr-TR" err="1"/>
              <a:t>Bootstrap</a:t>
            </a:r>
          </a:p>
          <a:p>
            <a:r>
              <a:rPr lang="tr-TR"/>
              <a:t>Html</a:t>
            </a:r>
          </a:p>
          <a:p>
            <a:r>
              <a:rPr lang="tr-TR" err="1"/>
              <a:t>Css</a:t>
            </a:r>
            <a:endParaRPr lang="tr-TR"/>
          </a:p>
          <a:p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71616313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etin kutusu 3">
            <a:extLst>
              <a:ext uri="{FF2B5EF4-FFF2-40B4-BE49-F238E27FC236}">
                <a16:creationId xmlns:a16="http://schemas.microsoft.com/office/drawing/2014/main" id="{458585F8-6357-4EAD-9724-0457B9D06168}"/>
              </a:ext>
            </a:extLst>
          </p:cNvPr>
          <p:cNvSpPr txBox="1"/>
          <p:nvPr/>
        </p:nvSpPr>
        <p:spPr>
          <a:xfrm>
            <a:off x="3007376" y="2869616"/>
            <a:ext cx="6454849" cy="8402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tr-TR" sz="5400" dirty="0" err="1">
                <a:ea typeface="+mn-lt"/>
                <a:cs typeface="+mn-lt"/>
              </a:rPr>
              <a:t>Thanks</a:t>
            </a:r>
            <a:r>
              <a:rPr lang="tr-TR" sz="5400" dirty="0">
                <a:ea typeface="+mn-lt"/>
                <a:cs typeface="+mn-lt"/>
              </a:rPr>
              <a:t> </a:t>
            </a:r>
            <a:r>
              <a:rPr lang="tr-TR" sz="5400" dirty="0" err="1">
                <a:ea typeface="+mn-lt"/>
                <a:cs typeface="+mn-lt"/>
              </a:rPr>
              <a:t>for</a:t>
            </a:r>
            <a:r>
              <a:rPr lang="tr-TR" sz="5400" dirty="0">
                <a:ea typeface="+mn-lt"/>
                <a:cs typeface="+mn-lt"/>
              </a:rPr>
              <a:t> </a:t>
            </a:r>
            <a:r>
              <a:rPr lang="tr-TR" sz="5400" dirty="0" err="1">
                <a:ea typeface="+mn-lt"/>
                <a:cs typeface="+mn-lt"/>
              </a:rPr>
              <a:t>Reviewing</a:t>
            </a:r>
            <a:endParaRPr lang="tr-TR" sz="5400" dirty="0" err="1"/>
          </a:p>
        </p:txBody>
      </p:sp>
    </p:spTree>
    <p:extLst>
      <p:ext uri="{BB962C8B-B14F-4D97-AF65-F5344CB8AC3E}">
        <p14:creationId xmlns:p14="http://schemas.microsoft.com/office/powerpoint/2010/main" val="1968699095"/>
      </p:ext>
    </p:extLst>
  </p:cSld>
  <p:clrMapOvr>
    <a:masterClrMapping/>
  </p:clrMapOvr>
  <p:transition spd="slow">
    <p:wheel spokes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How it was developed?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+mn-lt"/>
                <a:cs typeface="+mn-lt"/>
              </a:rPr>
              <a:t>The project is made with a multi-layered(Business, Data Access, Entities, Web Ui) software architecture.</a:t>
            </a:r>
            <a:endParaRPr lang="en-US"/>
          </a:p>
          <a:p>
            <a:r>
              <a:rPr lang="en-US">
                <a:ea typeface="+mn-lt"/>
                <a:cs typeface="+mn-lt"/>
              </a:rPr>
              <a:t>It is developed on the Core software development platform.</a:t>
            </a:r>
            <a:endParaRPr lang="en-US"/>
          </a:p>
          <a:p>
            <a:r>
              <a:rPr lang="en-US">
                <a:ea typeface="+mn-lt"/>
                <a:cs typeface="+mn-lt"/>
              </a:rPr>
              <a:t>MVC(Model, Controller, View) architecture is used.</a:t>
            </a:r>
            <a:endParaRPr lang="en-US"/>
          </a:p>
          <a:p>
            <a:r>
              <a:rPr lang="en-US">
                <a:ea typeface="+mn-lt"/>
                <a:cs typeface="+mn-lt"/>
              </a:rPr>
              <a:t>It is developed using the Entity Framework ORM tool.</a:t>
            </a:r>
            <a:endParaRPr lang="en-US"/>
          </a:p>
          <a:p>
            <a:r>
              <a:rPr lang="en-US">
                <a:ea typeface="+mn-lt"/>
                <a:cs typeface="+mn-lt"/>
              </a:rPr>
              <a:t>MSSQL is preferred as the database.</a:t>
            </a:r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536031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37DB7121-FDDB-4298-B8EF-367CFC3BD0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704" y="436184"/>
            <a:ext cx="11505606" cy="1020762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tr-TR" sz="4400" dirty="0" err="1">
                <a:ea typeface="+mj-lt"/>
                <a:cs typeface="+mj-lt"/>
              </a:rPr>
              <a:t>What</a:t>
            </a:r>
            <a:r>
              <a:rPr lang="tr-TR" sz="4400" dirty="0">
                <a:ea typeface="+mj-lt"/>
                <a:cs typeface="+mj-lt"/>
              </a:rPr>
              <a:t> is </a:t>
            </a:r>
            <a:r>
              <a:rPr lang="tr-TR" sz="4400" dirty="0" err="1">
                <a:ea typeface="+mj-lt"/>
                <a:cs typeface="+mj-lt"/>
              </a:rPr>
              <a:t>the</a:t>
            </a:r>
            <a:r>
              <a:rPr lang="tr-TR" sz="4400" dirty="0">
                <a:ea typeface="+mj-lt"/>
                <a:cs typeface="+mj-lt"/>
              </a:rPr>
              <a:t> </a:t>
            </a:r>
            <a:r>
              <a:rPr lang="tr-TR" sz="4400" dirty="0" err="1">
                <a:ea typeface="+mj-lt"/>
                <a:cs typeface="+mj-lt"/>
              </a:rPr>
              <a:t>purpose</a:t>
            </a:r>
            <a:r>
              <a:rPr lang="tr-TR" sz="4400" dirty="0">
                <a:ea typeface="+mj-lt"/>
                <a:cs typeface="+mj-lt"/>
              </a:rPr>
              <a:t> of </a:t>
            </a:r>
            <a:r>
              <a:rPr lang="tr-TR" sz="4400" dirty="0" err="1">
                <a:ea typeface="+mj-lt"/>
                <a:cs typeface="+mj-lt"/>
              </a:rPr>
              <a:t>the</a:t>
            </a:r>
            <a:r>
              <a:rPr lang="tr-TR" sz="4400" dirty="0">
                <a:ea typeface="+mj-lt"/>
                <a:cs typeface="+mj-lt"/>
              </a:rPr>
              <a:t> </a:t>
            </a:r>
            <a:r>
              <a:rPr lang="tr-TR" sz="4400" dirty="0" err="1">
                <a:ea typeface="+mj-lt"/>
                <a:cs typeface="+mj-lt"/>
              </a:rPr>
              <a:t>project</a:t>
            </a:r>
            <a:r>
              <a:rPr lang="tr-TR" sz="4400" dirty="0">
                <a:ea typeface="+mj-lt"/>
                <a:cs typeface="+mj-lt"/>
              </a:rPr>
              <a:t>?</a:t>
            </a:r>
            <a:endParaRPr lang="tr-TR" sz="4400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1E375F1D-259A-4505-8306-3A5A224416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2408" y="1905000"/>
            <a:ext cx="9774788" cy="42672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tr-TR">
                <a:ea typeface="+mn-lt"/>
                <a:cs typeface="+mn-lt"/>
              </a:rPr>
              <a:t>My </a:t>
            </a:r>
            <a:r>
              <a:rPr lang="tr-TR" err="1">
                <a:ea typeface="+mn-lt"/>
                <a:cs typeface="+mn-lt"/>
              </a:rPr>
              <a:t>project</a:t>
            </a:r>
            <a:r>
              <a:rPr lang="tr-TR">
                <a:ea typeface="+mn-lt"/>
                <a:cs typeface="+mn-lt"/>
              </a:rPr>
              <a:t> </a:t>
            </a:r>
            <a:r>
              <a:rPr lang="tr-TR" err="1">
                <a:ea typeface="+mn-lt"/>
                <a:cs typeface="+mn-lt"/>
              </a:rPr>
              <a:t>was</a:t>
            </a:r>
            <a:r>
              <a:rPr lang="tr-TR">
                <a:ea typeface="+mn-lt"/>
                <a:cs typeface="+mn-lt"/>
              </a:rPr>
              <a:t> </a:t>
            </a:r>
            <a:r>
              <a:rPr lang="tr-TR" err="1">
                <a:ea typeface="+mn-lt"/>
                <a:cs typeface="+mn-lt"/>
              </a:rPr>
              <a:t>made</a:t>
            </a:r>
            <a:r>
              <a:rPr lang="tr-TR">
                <a:ea typeface="+mn-lt"/>
                <a:cs typeface="+mn-lt"/>
              </a:rPr>
              <a:t> </a:t>
            </a:r>
            <a:r>
              <a:rPr lang="tr-TR" err="1">
                <a:ea typeface="+mn-lt"/>
                <a:cs typeface="+mn-lt"/>
              </a:rPr>
              <a:t>to</a:t>
            </a:r>
            <a:r>
              <a:rPr lang="tr-TR">
                <a:ea typeface="+mn-lt"/>
                <a:cs typeface="+mn-lt"/>
              </a:rPr>
              <a:t> </a:t>
            </a:r>
            <a:r>
              <a:rPr lang="tr-TR" err="1">
                <a:ea typeface="+mn-lt"/>
                <a:cs typeface="+mn-lt"/>
              </a:rPr>
              <a:t>create</a:t>
            </a:r>
            <a:r>
              <a:rPr lang="tr-TR">
                <a:ea typeface="+mn-lt"/>
                <a:cs typeface="+mn-lt"/>
              </a:rPr>
              <a:t> a </a:t>
            </a:r>
            <a:r>
              <a:rPr lang="tr-TR" err="1">
                <a:ea typeface="+mn-lt"/>
                <a:cs typeface="+mn-lt"/>
              </a:rPr>
              <a:t>fast</a:t>
            </a:r>
            <a:r>
              <a:rPr lang="tr-TR">
                <a:ea typeface="+mn-lt"/>
                <a:cs typeface="+mn-lt"/>
              </a:rPr>
              <a:t>, </a:t>
            </a:r>
            <a:r>
              <a:rPr lang="tr-TR" err="1">
                <a:ea typeface="+mn-lt"/>
                <a:cs typeface="+mn-lt"/>
              </a:rPr>
              <a:t>user-friendly</a:t>
            </a:r>
            <a:r>
              <a:rPr lang="tr-TR">
                <a:ea typeface="+mn-lt"/>
                <a:cs typeface="+mn-lt"/>
              </a:rPr>
              <a:t>, </a:t>
            </a:r>
            <a:r>
              <a:rPr lang="tr-TR" err="1">
                <a:ea typeface="+mn-lt"/>
                <a:cs typeface="+mn-lt"/>
              </a:rPr>
              <a:t>reliable</a:t>
            </a:r>
            <a:r>
              <a:rPr lang="tr-TR">
                <a:ea typeface="+mn-lt"/>
                <a:cs typeface="+mn-lt"/>
              </a:rPr>
              <a:t> e-</a:t>
            </a:r>
            <a:r>
              <a:rPr lang="tr-TR" err="1">
                <a:ea typeface="+mn-lt"/>
                <a:cs typeface="+mn-lt"/>
              </a:rPr>
              <a:t>commerce</a:t>
            </a:r>
            <a:r>
              <a:rPr lang="tr-TR">
                <a:ea typeface="+mn-lt"/>
                <a:cs typeface="+mn-lt"/>
              </a:rPr>
              <a:t> </a:t>
            </a:r>
            <a:r>
              <a:rPr lang="tr-TR" err="1">
                <a:ea typeface="+mn-lt"/>
                <a:cs typeface="+mn-lt"/>
              </a:rPr>
              <a:t>project</a:t>
            </a:r>
            <a:r>
              <a:rPr lang="tr-TR">
                <a:ea typeface="+mn-lt"/>
                <a:cs typeface="+mn-lt"/>
              </a:rPr>
              <a:t>.</a:t>
            </a:r>
          </a:p>
          <a:p>
            <a:r>
              <a:rPr lang="tr-TR" err="1">
                <a:ea typeface="+mn-lt"/>
                <a:cs typeface="+mn-lt"/>
              </a:rPr>
              <a:t>While</a:t>
            </a:r>
            <a:r>
              <a:rPr lang="tr-TR">
                <a:ea typeface="+mn-lt"/>
                <a:cs typeface="+mn-lt"/>
              </a:rPr>
              <a:t> </a:t>
            </a:r>
            <a:r>
              <a:rPr lang="tr-TR" err="1">
                <a:ea typeface="+mn-lt"/>
                <a:cs typeface="+mn-lt"/>
              </a:rPr>
              <a:t>developing</a:t>
            </a:r>
            <a:r>
              <a:rPr lang="tr-TR">
                <a:ea typeface="+mn-lt"/>
                <a:cs typeface="+mn-lt"/>
              </a:rPr>
              <a:t> </a:t>
            </a:r>
            <a:r>
              <a:rPr lang="tr-TR" err="1">
                <a:ea typeface="+mn-lt"/>
                <a:cs typeface="+mn-lt"/>
              </a:rPr>
              <a:t>the</a:t>
            </a:r>
            <a:r>
              <a:rPr lang="tr-TR">
                <a:ea typeface="+mn-lt"/>
                <a:cs typeface="+mn-lt"/>
              </a:rPr>
              <a:t> </a:t>
            </a:r>
            <a:r>
              <a:rPr lang="tr-TR" err="1">
                <a:ea typeface="+mn-lt"/>
                <a:cs typeface="+mn-lt"/>
              </a:rPr>
              <a:t>project</a:t>
            </a:r>
            <a:r>
              <a:rPr lang="tr-TR">
                <a:ea typeface="+mn-lt"/>
                <a:cs typeface="+mn-lt"/>
              </a:rPr>
              <a:t>, </a:t>
            </a:r>
            <a:r>
              <a:rPr lang="tr-TR" err="1">
                <a:ea typeface="+mn-lt"/>
                <a:cs typeface="+mn-lt"/>
              </a:rPr>
              <a:t>latest</a:t>
            </a:r>
            <a:r>
              <a:rPr lang="tr-TR">
                <a:ea typeface="+mn-lt"/>
                <a:cs typeface="+mn-lt"/>
              </a:rPr>
              <a:t> .Net </a:t>
            </a:r>
            <a:r>
              <a:rPr lang="tr-TR" err="1">
                <a:ea typeface="+mn-lt"/>
                <a:cs typeface="+mn-lt"/>
              </a:rPr>
              <a:t>technologies</a:t>
            </a:r>
            <a:r>
              <a:rPr lang="tr-TR">
                <a:ea typeface="+mn-lt"/>
                <a:cs typeface="+mn-lt"/>
              </a:rPr>
              <a:t> </a:t>
            </a:r>
            <a:r>
              <a:rPr lang="tr-TR" err="1">
                <a:ea typeface="+mn-lt"/>
                <a:cs typeface="+mn-lt"/>
              </a:rPr>
              <a:t>were</a:t>
            </a:r>
            <a:r>
              <a:rPr lang="tr-TR">
                <a:ea typeface="+mn-lt"/>
                <a:cs typeface="+mn-lt"/>
              </a:rPr>
              <a:t> </a:t>
            </a:r>
            <a:r>
              <a:rPr lang="tr-TR" err="1">
                <a:ea typeface="+mn-lt"/>
                <a:cs typeface="+mn-lt"/>
              </a:rPr>
              <a:t>tried</a:t>
            </a:r>
            <a:r>
              <a:rPr lang="tr-TR">
                <a:ea typeface="+mn-lt"/>
                <a:cs typeface="+mn-lt"/>
              </a:rPr>
              <a:t> </a:t>
            </a:r>
            <a:r>
              <a:rPr lang="tr-TR" err="1">
                <a:ea typeface="+mn-lt"/>
                <a:cs typeface="+mn-lt"/>
              </a:rPr>
              <a:t>to</a:t>
            </a:r>
            <a:r>
              <a:rPr lang="tr-TR">
                <a:ea typeface="+mn-lt"/>
                <a:cs typeface="+mn-lt"/>
              </a:rPr>
              <a:t> be </a:t>
            </a:r>
            <a:r>
              <a:rPr lang="tr-TR" err="1">
                <a:ea typeface="+mn-lt"/>
                <a:cs typeface="+mn-lt"/>
              </a:rPr>
              <a:t>used</a:t>
            </a:r>
            <a:r>
              <a:rPr lang="tr-TR">
                <a:ea typeface="+mn-lt"/>
                <a:cs typeface="+mn-lt"/>
              </a:rPr>
              <a:t>.</a:t>
            </a:r>
          </a:p>
          <a:p>
            <a:r>
              <a:rPr lang="tr-TR" err="1">
                <a:ea typeface="+mn-lt"/>
                <a:cs typeface="+mn-lt"/>
              </a:rPr>
              <a:t>Easy</a:t>
            </a:r>
            <a:r>
              <a:rPr lang="tr-TR">
                <a:ea typeface="+mn-lt"/>
                <a:cs typeface="+mn-lt"/>
              </a:rPr>
              <a:t> </a:t>
            </a:r>
            <a:r>
              <a:rPr lang="tr-TR" err="1">
                <a:ea typeface="+mn-lt"/>
                <a:cs typeface="+mn-lt"/>
              </a:rPr>
              <a:t>to</a:t>
            </a:r>
            <a:r>
              <a:rPr lang="tr-TR">
                <a:ea typeface="+mn-lt"/>
                <a:cs typeface="+mn-lt"/>
              </a:rPr>
              <a:t> </a:t>
            </a:r>
            <a:r>
              <a:rPr lang="tr-TR" err="1">
                <a:ea typeface="+mn-lt"/>
                <a:cs typeface="+mn-lt"/>
              </a:rPr>
              <a:t>use</a:t>
            </a:r>
            <a:r>
              <a:rPr lang="tr-TR">
                <a:ea typeface="+mn-lt"/>
                <a:cs typeface="+mn-lt"/>
              </a:rPr>
              <a:t> </a:t>
            </a:r>
            <a:r>
              <a:rPr lang="tr-TR" err="1">
                <a:ea typeface="+mn-lt"/>
                <a:cs typeface="+mn-lt"/>
              </a:rPr>
              <a:t>was</a:t>
            </a:r>
            <a:r>
              <a:rPr lang="tr-TR">
                <a:ea typeface="+mn-lt"/>
                <a:cs typeface="+mn-lt"/>
              </a:rPr>
              <a:t> </a:t>
            </a:r>
            <a:r>
              <a:rPr lang="tr-TR" err="1">
                <a:ea typeface="+mn-lt"/>
                <a:cs typeface="+mn-lt"/>
              </a:rPr>
              <a:t>my</a:t>
            </a:r>
            <a:r>
              <a:rPr lang="tr-TR">
                <a:ea typeface="+mn-lt"/>
                <a:cs typeface="+mn-lt"/>
              </a:rPr>
              <a:t> </a:t>
            </a:r>
            <a:r>
              <a:rPr lang="tr-TR" err="1">
                <a:ea typeface="+mn-lt"/>
                <a:cs typeface="+mn-lt"/>
              </a:rPr>
              <a:t>biggest</a:t>
            </a:r>
            <a:r>
              <a:rPr lang="tr-TR">
                <a:ea typeface="+mn-lt"/>
                <a:cs typeface="+mn-lt"/>
              </a:rPr>
              <a:t> </a:t>
            </a:r>
            <a:r>
              <a:rPr lang="tr-TR" err="1">
                <a:ea typeface="+mn-lt"/>
                <a:cs typeface="+mn-lt"/>
              </a:rPr>
              <a:t>goal</a:t>
            </a:r>
            <a:r>
              <a:rPr lang="tr-TR">
                <a:ea typeface="+mn-lt"/>
                <a:cs typeface="+mn-lt"/>
              </a:rPr>
              <a:t>.</a:t>
            </a:r>
          </a:p>
          <a:p>
            <a:r>
              <a:rPr lang="tr-TR" err="1">
                <a:ea typeface="+mn-lt"/>
                <a:cs typeface="+mn-lt"/>
              </a:rPr>
              <a:t>It</a:t>
            </a:r>
            <a:r>
              <a:rPr lang="tr-TR">
                <a:ea typeface="+mn-lt"/>
                <a:cs typeface="+mn-lt"/>
              </a:rPr>
              <a:t> </a:t>
            </a:r>
            <a:r>
              <a:rPr lang="tr-TR" err="1">
                <a:ea typeface="+mn-lt"/>
                <a:cs typeface="+mn-lt"/>
              </a:rPr>
              <a:t>was</a:t>
            </a:r>
            <a:r>
              <a:rPr lang="tr-TR">
                <a:ea typeface="+mn-lt"/>
                <a:cs typeface="+mn-lt"/>
              </a:rPr>
              <a:t> </a:t>
            </a:r>
            <a:r>
              <a:rPr lang="tr-TR" err="1">
                <a:ea typeface="+mn-lt"/>
                <a:cs typeface="+mn-lt"/>
              </a:rPr>
              <a:t>one</a:t>
            </a:r>
            <a:r>
              <a:rPr lang="tr-TR">
                <a:ea typeface="+mn-lt"/>
                <a:cs typeface="+mn-lt"/>
              </a:rPr>
              <a:t> of </a:t>
            </a:r>
            <a:r>
              <a:rPr lang="tr-TR" err="1">
                <a:ea typeface="+mn-lt"/>
                <a:cs typeface="+mn-lt"/>
              </a:rPr>
              <a:t>my</a:t>
            </a:r>
            <a:r>
              <a:rPr lang="tr-TR">
                <a:ea typeface="+mn-lt"/>
                <a:cs typeface="+mn-lt"/>
              </a:rPr>
              <a:t> </a:t>
            </a:r>
            <a:r>
              <a:rPr lang="tr-TR" err="1">
                <a:ea typeface="+mn-lt"/>
                <a:cs typeface="+mn-lt"/>
              </a:rPr>
              <a:t>goals</a:t>
            </a:r>
            <a:r>
              <a:rPr lang="tr-TR">
                <a:ea typeface="+mn-lt"/>
                <a:cs typeface="+mn-lt"/>
              </a:rPr>
              <a:t> </a:t>
            </a:r>
            <a:r>
              <a:rPr lang="tr-TR" err="1">
                <a:ea typeface="+mn-lt"/>
                <a:cs typeface="+mn-lt"/>
              </a:rPr>
              <a:t>to</a:t>
            </a:r>
            <a:r>
              <a:rPr lang="tr-TR">
                <a:ea typeface="+mn-lt"/>
                <a:cs typeface="+mn-lt"/>
              </a:rPr>
              <a:t> be </a:t>
            </a:r>
            <a:r>
              <a:rPr lang="tr-TR" err="1">
                <a:ea typeface="+mn-lt"/>
                <a:cs typeface="+mn-lt"/>
              </a:rPr>
              <a:t>compatible</a:t>
            </a:r>
            <a:r>
              <a:rPr lang="tr-TR">
                <a:ea typeface="+mn-lt"/>
                <a:cs typeface="+mn-lt"/>
              </a:rPr>
              <a:t> on Web </a:t>
            </a:r>
            <a:r>
              <a:rPr lang="tr-TR" err="1">
                <a:ea typeface="+mn-lt"/>
                <a:cs typeface="+mn-lt"/>
              </a:rPr>
              <a:t>and</a:t>
            </a:r>
            <a:r>
              <a:rPr lang="tr-TR">
                <a:ea typeface="+mn-lt"/>
                <a:cs typeface="+mn-lt"/>
              </a:rPr>
              <a:t> Mobile.</a:t>
            </a:r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588228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4" descr="fotoğraf, kamera, araba, oturma içeren bir resim&#10;&#10;Açıklama otomatik olarak oluşturuldu">
            <a:extLst>
              <a:ext uri="{FF2B5EF4-FFF2-40B4-BE49-F238E27FC236}">
                <a16:creationId xmlns:a16="http://schemas.microsoft.com/office/drawing/2014/main" id="{0FA92757-3CBB-4B38-9F02-837155C46D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050" y="203421"/>
            <a:ext cx="6593274" cy="3081775"/>
          </a:xfrm>
          <a:prstGeom prst="rect">
            <a:avLst/>
          </a:prstGeom>
        </p:spPr>
      </p:pic>
      <p:pic>
        <p:nvPicPr>
          <p:cNvPr id="5" name="Resim 5" descr="ekran görüntüsü içeren bir resim&#10;&#10;Açıklama otomatik olarak oluşturuldu">
            <a:extLst>
              <a:ext uri="{FF2B5EF4-FFF2-40B4-BE49-F238E27FC236}">
                <a16:creationId xmlns:a16="http://schemas.microsoft.com/office/drawing/2014/main" id="{F0063D2E-3715-4D7C-923F-70BA4F9AE9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050" y="3269537"/>
            <a:ext cx="6593273" cy="3272904"/>
          </a:xfrm>
          <a:prstGeom prst="rect">
            <a:avLst/>
          </a:prstGeom>
        </p:spPr>
      </p:pic>
      <p:sp>
        <p:nvSpPr>
          <p:cNvPr id="2" name="Metin kutusu 1">
            <a:extLst>
              <a:ext uri="{FF2B5EF4-FFF2-40B4-BE49-F238E27FC236}">
                <a16:creationId xmlns:a16="http://schemas.microsoft.com/office/drawing/2014/main" id="{F4DCDDD2-FE9E-4082-B315-39D528DD69DC}"/>
              </a:ext>
            </a:extLst>
          </p:cNvPr>
          <p:cNvSpPr txBox="1"/>
          <p:nvPr/>
        </p:nvSpPr>
        <p:spPr>
          <a:xfrm>
            <a:off x="7215194" y="2684992"/>
            <a:ext cx="4797106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tr-TR" sz="2400" dirty="0" err="1">
                <a:ea typeface="+mn-lt"/>
                <a:cs typeface="+mn-lt"/>
              </a:rPr>
              <a:t>When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homepage</a:t>
            </a:r>
            <a:r>
              <a:rPr lang="tr-TR" sz="2400" dirty="0">
                <a:ea typeface="+mn-lt"/>
                <a:cs typeface="+mn-lt"/>
              </a:rPr>
              <a:t> is </a:t>
            </a:r>
            <a:r>
              <a:rPr lang="tr-TR" sz="2400" dirty="0" err="1">
                <a:ea typeface="+mn-lt"/>
                <a:cs typeface="+mn-lt"/>
              </a:rPr>
              <a:t>opened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for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first</a:t>
            </a:r>
            <a:r>
              <a:rPr lang="tr-TR" sz="2400" dirty="0">
                <a:ea typeface="+mn-lt"/>
                <a:cs typeface="+mn-lt"/>
              </a:rPr>
              <a:t> time, it </a:t>
            </a:r>
            <a:r>
              <a:rPr lang="tr-TR" sz="2400" dirty="0" err="1">
                <a:ea typeface="+mn-lt"/>
                <a:cs typeface="+mn-lt"/>
              </a:rPr>
              <a:t>welcomes</a:t>
            </a:r>
            <a:r>
              <a:rPr lang="tr-TR" sz="2400" dirty="0">
                <a:ea typeface="+mn-lt"/>
                <a:cs typeface="+mn-lt"/>
              </a:rPr>
              <a:t> us </a:t>
            </a:r>
            <a:r>
              <a:rPr lang="tr-TR" sz="2400" dirty="0" err="1">
                <a:ea typeface="+mn-lt"/>
                <a:cs typeface="+mn-lt"/>
              </a:rPr>
              <a:t>with</a:t>
            </a:r>
            <a:r>
              <a:rPr lang="tr-TR" sz="2400" dirty="0">
                <a:ea typeface="+mn-lt"/>
                <a:cs typeface="+mn-lt"/>
              </a:rPr>
              <a:t> a </a:t>
            </a:r>
            <a:r>
              <a:rPr lang="tr-TR" sz="2400" dirty="0" err="1">
                <a:ea typeface="+mn-lt"/>
                <a:cs typeface="+mn-lt"/>
              </a:rPr>
              <a:t>slider</a:t>
            </a:r>
            <a:r>
              <a:rPr lang="tr-TR" sz="2400" dirty="0">
                <a:ea typeface="+mn-lt"/>
                <a:cs typeface="+mn-lt"/>
              </a:rPr>
              <a:t>. </a:t>
            </a:r>
            <a:r>
              <a:rPr lang="tr-TR" sz="2400" dirty="0" err="1">
                <a:ea typeface="+mn-lt"/>
                <a:cs typeface="+mn-lt"/>
              </a:rPr>
              <a:t>We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also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show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you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newest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added</a:t>
            </a:r>
            <a:r>
              <a:rPr lang="tr-TR" sz="2400" dirty="0">
                <a:ea typeface="+mn-lt"/>
                <a:cs typeface="+mn-lt"/>
              </a:rPr>
              <a:t>, </a:t>
            </a:r>
            <a:r>
              <a:rPr lang="tr-TR" sz="2400" dirty="0" err="1">
                <a:ea typeface="+mn-lt"/>
                <a:cs typeface="+mn-lt"/>
              </a:rPr>
              <a:t>best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selling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and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featured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products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for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our</a:t>
            </a:r>
            <a:r>
              <a:rPr lang="tr-TR" sz="2400" dirty="0">
                <a:ea typeface="+mn-lt"/>
                <a:cs typeface="+mn-lt"/>
              </a:rPr>
              <a:t> </a:t>
            </a:r>
            <a:r>
              <a:rPr lang="tr-TR" sz="2400" dirty="0" err="1">
                <a:ea typeface="+mn-lt"/>
                <a:cs typeface="+mn-lt"/>
              </a:rPr>
              <a:t>customers</a:t>
            </a:r>
            <a:r>
              <a:rPr lang="tr-TR" sz="2400" dirty="0">
                <a:ea typeface="+mn-lt"/>
                <a:cs typeface="+mn-lt"/>
              </a:rPr>
              <a:t>.</a:t>
            </a:r>
            <a:endParaRPr lang="tr-TR" dirty="0"/>
          </a:p>
        </p:txBody>
      </p:sp>
      <p:sp>
        <p:nvSpPr>
          <p:cNvPr id="3" name="Metin kutusu 2">
            <a:extLst>
              <a:ext uri="{FF2B5EF4-FFF2-40B4-BE49-F238E27FC236}">
                <a16:creationId xmlns:a16="http://schemas.microsoft.com/office/drawing/2014/main" id="{F62BAF5E-B92E-4B0B-BF92-3F9689808876}"/>
              </a:ext>
            </a:extLst>
          </p:cNvPr>
          <p:cNvSpPr txBox="1"/>
          <p:nvPr/>
        </p:nvSpPr>
        <p:spPr>
          <a:xfrm>
            <a:off x="7238835" y="1812437"/>
            <a:ext cx="2743200" cy="5909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>
              <a:lnSpc>
                <a:spcPct val="90000"/>
              </a:lnSpc>
            </a:pPr>
            <a:r>
              <a:rPr lang="tr-TR" sz="3600" dirty="0" err="1"/>
              <a:t>Homepage</a:t>
            </a:r>
            <a:endParaRPr lang="tr-TR" sz="3600"/>
          </a:p>
        </p:txBody>
      </p:sp>
    </p:spTree>
    <p:extLst>
      <p:ext uri="{BB962C8B-B14F-4D97-AF65-F5344CB8AC3E}">
        <p14:creationId xmlns:p14="http://schemas.microsoft.com/office/powerpoint/2010/main" val="3614635933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2" descr="ekran görüntüsü içeren bir resim&#10;&#10;Açıklama otomatik olarak oluşturuldu">
            <a:extLst>
              <a:ext uri="{FF2B5EF4-FFF2-40B4-BE49-F238E27FC236}">
                <a16:creationId xmlns:a16="http://schemas.microsoft.com/office/drawing/2014/main" id="{FC4286B0-F277-483A-ADB4-1765D26D0B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407" y="452712"/>
            <a:ext cx="5724017" cy="3348612"/>
          </a:xfrm>
          <a:prstGeom prst="rect">
            <a:avLst/>
          </a:prstGeom>
        </p:spPr>
      </p:pic>
      <p:pic>
        <p:nvPicPr>
          <p:cNvPr id="3" name="Resim 3" descr="ekran görüntüsü içeren bir resim&#10;&#10;Açıklama otomatik olarak oluşturuldu">
            <a:extLst>
              <a:ext uri="{FF2B5EF4-FFF2-40B4-BE49-F238E27FC236}">
                <a16:creationId xmlns:a16="http://schemas.microsoft.com/office/drawing/2014/main" id="{E1A0B7A3-18DC-4945-AB86-F81BB89AFF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3550" y="452712"/>
            <a:ext cx="5912484" cy="3342806"/>
          </a:xfrm>
          <a:prstGeom prst="rect">
            <a:avLst/>
          </a:prstGeom>
        </p:spPr>
      </p:pic>
      <p:sp>
        <p:nvSpPr>
          <p:cNvPr id="4" name="Metin kutusu 3">
            <a:extLst>
              <a:ext uri="{FF2B5EF4-FFF2-40B4-BE49-F238E27FC236}">
                <a16:creationId xmlns:a16="http://schemas.microsoft.com/office/drawing/2014/main" id="{B4A16388-DE11-44D3-A865-6F1AFE30D25D}"/>
              </a:ext>
            </a:extLst>
          </p:cNvPr>
          <p:cNvSpPr txBox="1"/>
          <p:nvPr/>
        </p:nvSpPr>
        <p:spPr>
          <a:xfrm>
            <a:off x="1953500" y="3961973"/>
            <a:ext cx="3120134" cy="4801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tr-TR" sz="2800" dirty="0" err="1"/>
              <a:t>Products</a:t>
            </a:r>
            <a:r>
              <a:rPr lang="tr-TR" sz="2800" dirty="0"/>
              <a:t> </a:t>
            </a:r>
            <a:r>
              <a:rPr lang="tr-TR" sz="2800" dirty="0" err="1"/>
              <a:t>Page</a:t>
            </a:r>
            <a:endParaRPr lang="tr-TR" sz="2800" dirty="0"/>
          </a:p>
        </p:txBody>
      </p:sp>
      <p:sp>
        <p:nvSpPr>
          <p:cNvPr id="5" name="Metin kutusu 4">
            <a:extLst>
              <a:ext uri="{FF2B5EF4-FFF2-40B4-BE49-F238E27FC236}">
                <a16:creationId xmlns:a16="http://schemas.microsoft.com/office/drawing/2014/main" id="{F0294348-3856-4787-8973-53DA76F48764}"/>
              </a:ext>
            </a:extLst>
          </p:cNvPr>
          <p:cNvSpPr txBox="1"/>
          <p:nvPr/>
        </p:nvSpPr>
        <p:spPr>
          <a:xfrm>
            <a:off x="6365731" y="3962533"/>
            <a:ext cx="5416357" cy="4801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tr-TR" sz="2800" dirty="0" err="1"/>
              <a:t>Products</a:t>
            </a:r>
            <a:r>
              <a:rPr lang="tr-TR" sz="2800" dirty="0"/>
              <a:t> </a:t>
            </a:r>
            <a:r>
              <a:rPr lang="tr-TR" sz="2800" dirty="0" err="1"/>
              <a:t>Page</a:t>
            </a:r>
            <a:r>
              <a:rPr lang="tr-TR" sz="2800" dirty="0"/>
              <a:t>(</a:t>
            </a:r>
            <a:r>
              <a:rPr lang="tr-TR" sz="2800" dirty="0" err="1"/>
              <a:t>Computer</a:t>
            </a:r>
            <a:r>
              <a:rPr lang="tr-TR" sz="2800" dirty="0"/>
              <a:t> </a:t>
            </a:r>
            <a:r>
              <a:rPr lang="tr-TR" sz="2800" dirty="0" err="1"/>
              <a:t>Category</a:t>
            </a:r>
            <a:r>
              <a:rPr lang="tr-TR" sz="2800" dirty="0"/>
              <a:t>)</a:t>
            </a:r>
          </a:p>
        </p:txBody>
      </p:sp>
      <p:sp>
        <p:nvSpPr>
          <p:cNvPr id="6" name="Metin kutusu 5">
            <a:extLst>
              <a:ext uri="{FF2B5EF4-FFF2-40B4-BE49-F238E27FC236}">
                <a16:creationId xmlns:a16="http://schemas.microsoft.com/office/drawing/2014/main" id="{423B7641-505B-4B98-92F6-49E5F0EEC71D}"/>
              </a:ext>
            </a:extLst>
          </p:cNvPr>
          <p:cNvSpPr txBox="1"/>
          <p:nvPr/>
        </p:nvSpPr>
        <p:spPr>
          <a:xfrm>
            <a:off x="181495" y="4763130"/>
            <a:ext cx="5724058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tr-TR" sz="2400" dirty="0" err="1">
                <a:ea typeface="+mn-lt"/>
                <a:cs typeface="+mn-lt"/>
              </a:rPr>
              <a:t>Our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products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are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listed</a:t>
            </a:r>
            <a:r>
              <a:rPr lang="tr-TR" sz="2400" dirty="0">
                <a:ea typeface="+mn-lt"/>
                <a:cs typeface="+mn-lt"/>
              </a:rPr>
              <a:t> on </a:t>
            </a:r>
            <a:r>
              <a:rPr lang="tr-TR" sz="2400" dirty="0" err="1">
                <a:ea typeface="+mn-lt"/>
                <a:cs typeface="+mn-lt"/>
              </a:rPr>
              <a:t>this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page</a:t>
            </a:r>
            <a:r>
              <a:rPr lang="tr-TR" sz="2400" dirty="0">
                <a:ea typeface="+mn-lt"/>
                <a:cs typeface="+mn-lt"/>
              </a:rPr>
              <a:t>. </a:t>
            </a:r>
            <a:r>
              <a:rPr lang="tr-TR" sz="2400" dirty="0" err="1">
                <a:ea typeface="+mn-lt"/>
                <a:cs typeface="+mn-lt"/>
              </a:rPr>
              <a:t>Paging</a:t>
            </a:r>
            <a:r>
              <a:rPr lang="tr-TR" sz="2400" dirty="0">
                <a:ea typeface="+mn-lt"/>
                <a:cs typeface="+mn-lt"/>
              </a:rPr>
              <a:t> has </a:t>
            </a:r>
            <a:r>
              <a:rPr lang="tr-TR" sz="2400" dirty="0" err="1">
                <a:ea typeface="+mn-lt"/>
                <a:cs typeface="+mn-lt"/>
              </a:rPr>
              <a:t>been</a:t>
            </a:r>
            <a:r>
              <a:rPr lang="tr-TR" sz="2400" dirty="0">
                <a:ea typeface="+mn-lt"/>
                <a:cs typeface="+mn-lt"/>
              </a:rPr>
              <a:t> done </a:t>
            </a:r>
            <a:r>
              <a:rPr lang="tr-TR" sz="2400" dirty="0" err="1">
                <a:ea typeface="+mn-lt"/>
                <a:cs typeface="+mn-lt"/>
              </a:rPr>
              <a:t>using</a:t>
            </a:r>
            <a:r>
              <a:rPr lang="tr-TR" sz="2400" dirty="0">
                <a:ea typeface="+mn-lt"/>
                <a:cs typeface="+mn-lt"/>
              </a:rPr>
              <a:t> model </a:t>
            </a:r>
            <a:r>
              <a:rPr lang="tr-TR" sz="2400" dirty="0" err="1">
                <a:ea typeface="+mn-lt"/>
                <a:cs typeface="+mn-lt"/>
              </a:rPr>
              <a:t>binding</a:t>
            </a:r>
            <a:r>
              <a:rPr lang="tr-TR" sz="2400" dirty="0">
                <a:ea typeface="+mn-lt"/>
                <a:cs typeface="+mn-lt"/>
              </a:rPr>
              <a:t>. </a:t>
            </a:r>
            <a:r>
              <a:rPr lang="tr-TR" sz="2400" dirty="0" err="1">
                <a:ea typeface="+mn-lt"/>
                <a:cs typeface="+mn-lt"/>
              </a:rPr>
              <a:t>Products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added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to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basket </a:t>
            </a:r>
            <a:r>
              <a:rPr lang="tr-TR" sz="2400" dirty="0" err="1">
                <a:ea typeface="+mn-lt"/>
                <a:cs typeface="+mn-lt"/>
              </a:rPr>
              <a:t>look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like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top </a:t>
            </a:r>
            <a:r>
              <a:rPr lang="tr-TR" sz="2400" dirty="0" err="1">
                <a:ea typeface="+mn-lt"/>
                <a:cs typeface="+mn-lt"/>
              </a:rPr>
              <a:t>right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hand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corner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when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cart </a:t>
            </a:r>
            <a:r>
              <a:rPr lang="tr-TR" sz="2400" dirty="0" err="1">
                <a:ea typeface="+mn-lt"/>
                <a:cs typeface="+mn-lt"/>
              </a:rPr>
              <a:t>icon</a:t>
            </a:r>
            <a:r>
              <a:rPr lang="tr-TR" sz="2400" dirty="0">
                <a:ea typeface="+mn-lt"/>
                <a:cs typeface="+mn-lt"/>
              </a:rPr>
              <a:t> is </a:t>
            </a:r>
            <a:r>
              <a:rPr lang="tr-TR" sz="2400" dirty="0" err="1">
                <a:ea typeface="+mn-lt"/>
                <a:cs typeface="+mn-lt"/>
              </a:rPr>
              <a:t>clicked</a:t>
            </a:r>
            <a:r>
              <a:rPr lang="tr-TR" sz="2400" dirty="0">
                <a:ea typeface="+mn-lt"/>
                <a:cs typeface="+mn-lt"/>
              </a:rPr>
              <a:t>.</a:t>
            </a:r>
            <a:endParaRPr lang="tr-TR" dirty="0"/>
          </a:p>
        </p:txBody>
      </p:sp>
      <p:sp>
        <p:nvSpPr>
          <p:cNvPr id="7" name="Metin kutusu 6">
            <a:extLst>
              <a:ext uri="{FF2B5EF4-FFF2-40B4-BE49-F238E27FC236}">
                <a16:creationId xmlns:a16="http://schemas.microsoft.com/office/drawing/2014/main" id="{8D9CEA1C-EE83-40A5-BD0C-9512079D7B09}"/>
              </a:ext>
            </a:extLst>
          </p:cNvPr>
          <p:cNvSpPr txBox="1"/>
          <p:nvPr/>
        </p:nvSpPr>
        <p:spPr>
          <a:xfrm>
            <a:off x="6093772" y="4763691"/>
            <a:ext cx="5774059" cy="7571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tr-TR" sz="2400" dirty="0" err="1">
                <a:ea typeface="+mn-lt"/>
                <a:cs typeface="+mn-lt"/>
              </a:rPr>
              <a:t>When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any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category</a:t>
            </a:r>
            <a:r>
              <a:rPr lang="tr-TR" sz="2400" dirty="0">
                <a:ea typeface="+mn-lt"/>
                <a:cs typeface="+mn-lt"/>
              </a:rPr>
              <a:t> is </a:t>
            </a:r>
            <a:r>
              <a:rPr lang="tr-TR" sz="2400" dirty="0" err="1">
                <a:ea typeface="+mn-lt"/>
                <a:cs typeface="+mn-lt"/>
              </a:rPr>
              <a:t>selected</a:t>
            </a:r>
            <a:r>
              <a:rPr lang="tr-TR" sz="2400" dirty="0">
                <a:ea typeface="+mn-lt"/>
                <a:cs typeface="+mn-lt"/>
              </a:rPr>
              <a:t>, </a:t>
            </a:r>
            <a:r>
              <a:rPr lang="tr-TR" sz="2400" dirty="0" err="1">
                <a:ea typeface="+mn-lt"/>
                <a:cs typeface="+mn-lt"/>
              </a:rPr>
              <a:t>only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products</a:t>
            </a:r>
            <a:r>
              <a:rPr lang="tr-TR" sz="2400" dirty="0">
                <a:ea typeface="+mn-lt"/>
                <a:cs typeface="+mn-lt"/>
              </a:rPr>
              <a:t> of </a:t>
            </a: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selected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category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are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listed</a:t>
            </a:r>
            <a:r>
              <a:rPr lang="tr-TR" sz="2400" dirty="0">
                <a:ea typeface="+mn-lt"/>
                <a:cs typeface="+mn-lt"/>
              </a:rPr>
              <a:t>.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7133899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2" descr="ekran görüntüsü içeren bir resim&#10;&#10;Açıklama otomatik olarak oluşturuldu">
            <a:extLst>
              <a:ext uri="{FF2B5EF4-FFF2-40B4-BE49-F238E27FC236}">
                <a16:creationId xmlns:a16="http://schemas.microsoft.com/office/drawing/2014/main" id="{EB99B18C-2951-426E-8124-6C8B48D7F6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046" y="67452"/>
            <a:ext cx="5970544" cy="2923329"/>
          </a:xfrm>
          <a:prstGeom prst="rect">
            <a:avLst/>
          </a:prstGeom>
        </p:spPr>
      </p:pic>
      <p:pic>
        <p:nvPicPr>
          <p:cNvPr id="3" name="Resim 3" descr="ekran görüntüsü içeren bir resim&#10;&#10;Açıklama otomatik olarak oluşturuldu">
            <a:extLst>
              <a:ext uri="{FF2B5EF4-FFF2-40B4-BE49-F238E27FC236}">
                <a16:creationId xmlns:a16="http://schemas.microsoft.com/office/drawing/2014/main" id="{3376045C-017D-4B9B-A684-73C943FB61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046" y="2910900"/>
            <a:ext cx="5970544" cy="1492170"/>
          </a:xfrm>
          <a:prstGeom prst="rect">
            <a:avLst/>
          </a:prstGeom>
        </p:spPr>
      </p:pic>
      <p:pic>
        <p:nvPicPr>
          <p:cNvPr id="4" name="Resim 4" descr="ekran görüntüsü içeren bir resim&#10;&#10;Açıklama otomatik olarak oluşturuldu">
            <a:extLst>
              <a:ext uri="{FF2B5EF4-FFF2-40B4-BE49-F238E27FC236}">
                <a16:creationId xmlns:a16="http://schemas.microsoft.com/office/drawing/2014/main" id="{38D55CCB-5BA3-4F7E-B054-22B7D534AF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048" y="4491861"/>
            <a:ext cx="5970542" cy="2286611"/>
          </a:xfrm>
          <a:prstGeom prst="rect">
            <a:avLst/>
          </a:prstGeom>
        </p:spPr>
      </p:pic>
      <p:sp>
        <p:nvSpPr>
          <p:cNvPr id="5" name="Metin kutusu 4">
            <a:extLst>
              <a:ext uri="{FF2B5EF4-FFF2-40B4-BE49-F238E27FC236}">
                <a16:creationId xmlns:a16="http://schemas.microsoft.com/office/drawing/2014/main" id="{202CA2B9-B4D3-40C6-944A-53574D4C7DDA}"/>
              </a:ext>
            </a:extLst>
          </p:cNvPr>
          <p:cNvSpPr txBox="1"/>
          <p:nvPr/>
        </p:nvSpPr>
        <p:spPr>
          <a:xfrm>
            <a:off x="6230549" y="1208003"/>
            <a:ext cx="5866369" cy="30839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tr-TR" sz="2400" dirty="0" err="1">
                <a:ea typeface="+mn-lt"/>
                <a:cs typeface="+mn-lt"/>
              </a:rPr>
              <a:t>When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product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detail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page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opens</a:t>
            </a:r>
            <a:r>
              <a:rPr lang="tr-TR" sz="2400" dirty="0">
                <a:ea typeface="+mn-lt"/>
                <a:cs typeface="+mn-lt"/>
              </a:rPr>
              <a:t>, </a:t>
            </a: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features</a:t>
            </a:r>
            <a:r>
              <a:rPr lang="tr-TR" sz="2400" dirty="0">
                <a:ea typeface="+mn-lt"/>
                <a:cs typeface="+mn-lt"/>
              </a:rPr>
              <a:t> of </a:t>
            </a: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product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are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shown</a:t>
            </a:r>
            <a:r>
              <a:rPr lang="tr-TR" sz="2400" dirty="0">
                <a:ea typeface="+mn-lt"/>
                <a:cs typeface="+mn-lt"/>
              </a:rPr>
              <a:t>. User can </a:t>
            </a:r>
            <a:r>
              <a:rPr lang="tr-TR" sz="2400" dirty="0" err="1">
                <a:ea typeface="+mn-lt"/>
                <a:cs typeface="+mn-lt"/>
              </a:rPr>
              <a:t>add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any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number</a:t>
            </a:r>
            <a:r>
              <a:rPr lang="tr-TR" sz="2400" dirty="0">
                <a:ea typeface="+mn-lt"/>
                <a:cs typeface="+mn-lt"/>
              </a:rPr>
              <a:t> of </a:t>
            </a:r>
            <a:r>
              <a:rPr lang="tr-TR" sz="2400" dirty="0" err="1">
                <a:ea typeface="+mn-lt"/>
                <a:cs typeface="+mn-lt"/>
              </a:rPr>
              <a:t>products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to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cart </a:t>
            </a:r>
            <a:r>
              <a:rPr lang="tr-TR" sz="2400" dirty="0" err="1">
                <a:ea typeface="+mn-lt"/>
                <a:cs typeface="+mn-lt"/>
              </a:rPr>
              <a:t>from</a:t>
            </a:r>
            <a:r>
              <a:rPr lang="tr-TR" sz="2400" dirty="0">
                <a:ea typeface="+mn-lt"/>
                <a:cs typeface="+mn-lt"/>
              </a:rPr>
              <a:t> here. </a:t>
            </a:r>
            <a:r>
              <a:rPr lang="tr-TR" sz="2400" dirty="0" err="1">
                <a:ea typeface="+mn-lt"/>
                <a:cs typeface="+mn-lt"/>
              </a:rPr>
              <a:t>You</a:t>
            </a:r>
            <a:r>
              <a:rPr lang="tr-TR" sz="2400" dirty="0">
                <a:ea typeface="+mn-lt"/>
                <a:cs typeface="+mn-lt"/>
              </a:rPr>
              <a:t> can </a:t>
            </a:r>
            <a:r>
              <a:rPr lang="tr-TR" sz="2400" dirty="0" err="1">
                <a:ea typeface="+mn-lt"/>
                <a:cs typeface="+mn-lt"/>
              </a:rPr>
              <a:t>see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details</a:t>
            </a:r>
            <a:r>
              <a:rPr lang="tr-TR" sz="2400" dirty="0">
                <a:ea typeface="+mn-lt"/>
                <a:cs typeface="+mn-lt"/>
              </a:rPr>
              <a:t> of </a:t>
            </a: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product</a:t>
            </a:r>
            <a:r>
              <a:rPr lang="tr-TR" sz="2400" dirty="0">
                <a:ea typeface="+mn-lt"/>
                <a:cs typeface="+mn-lt"/>
              </a:rPr>
              <a:t> at </a:t>
            </a: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bottom</a:t>
            </a:r>
            <a:r>
              <a:rPr lang="tr-TR" sz="2400" dirty="0">
                <a:ea typeface="+mn-lt"/>
                <a:cs typeface="+mn-lt"/>
              </a:rPr>
              <a:t> of </a:t>
            </a: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page</a:t>
            </a:r>
            <a:r>
              <a:rPr lang="tr-TR" sz="2400" dirty="0">
                <a:ea typeface="+mn-lt"/>
                <a:cs typeface="+mn-lt"/>
              </a:rPr>
              <a:t>. </a:t>
            </a:r>
            <a:r>
              <a:rPr lang="tr-TR" sz="2400" dirty="0" err="1">
                <a:ea typeface="+mn-lt"/>
                <a:cs typeface="+mn-lt"/>
              </a:rPr>
              <a:t>If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user</a:t>
            </a:r>
            <a:r>
              <a:rPr lang="tr-TR" sz="2400" dirty="0">
                <a:ea typeface="+mn-lt"/>
                <a:cs typeface="+mn-lt"/>
              </a:rPr>
              <a:t> is </a:t>
            </a:r>
            <a:r>
              <a:rPr lang="tr-TR" sz="2400" dirty="0" err="1">
                <a:ea typeface="+mn-lt"/>
                <a:cs typeface="+mn-lt"/>
              </a:rPr>
              <a:t>registered</a:t>
            </a:r>
            <a:r>
              <a:rPr lang="tr-TR" sz="2400" dirty="0">
                <a:ea typeface="+mn-lt"/>
                <a:cs typeface="+mn-lt"/>
              </a:rPr>
              <a:t> in </a:t>
            </a: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system</a:t>
            </a:r>
            <a:r>
              <a:rPr lang="tr-TR" sz="2400" dirty="0">
                <a:ea typeface="+mn-lt"/>
                <a:cs typeface="+mn-lt"/>
              </a:rPr>
              <a:t>, he / </a:t>
            </a:r>
            <a:r>
              <a:rPr lang="tr-TR" sz="2400" dirty="0" err="1">
                <a:ea typeface="+mn-lt"/>
                <a:cs typeface="+mn-lt"/>
              </a:rPr>
              <a:t>she</a:t>
            </a:r>
            <a:r>
              <a:rPr lang="tr-TR" sz="2400" dirty="0">
                <a:ea typeface="+mn-lt"/>
                <a:cs typeface="+mn-lt"/>
              </a:rPr>
              <a:t> </a:t>
            </a:r>
            <a:r>
              <a:rPr lang="tr-TR" sz="2400" dirty="0" err="1">
                <a:ea typeface="+mn-lt"/>
                <a:cs typeface="+mn-lt"/>
              </a:rPr>
              <a:t>may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like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product</a:t>
            </a:r>
            <a:r>
              <a:rPr lang="tr-TR" sz="2400" dirty="0">
                <a:ea typeface="+mn-lt"/>
                <a:cs typeface="+mn-lt"/>
              </a:rPr>
              <a:t>. </a:t>
            </a:r>
            <a:r>
              <a:rPr lang="tr-TR" sz="2400" dirty="0" err="1">
                <a:ea typeface="+mn-lt"/>
                <a:cs typeface="+mn-lt"/>
              </a:rPr>
              <a:t>If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user</a:t>
            </a:r>
            <a:r>
              <a:rPr lang="tr-TR" sz="2400" dirty="0">
                <a:ea typeface="+mn-lt"/>
                <a:cs typeface="+mn-lt"/>
              </a:rPr>
              <a:t> has </a:t>
            </a:r>
            <a:r>
              <a:rPr lang="tr-TR" sz="2400" dirty="0" err="1">
                <a:ea typeface="+mn-lt"/>
                <a:cs typeface="+mn-lt"/>
              </a:rPr>
              <a:t>purchased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this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product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more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than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once</a:t>
            </a:r>
            <a:r>
              <a:rPr lang="tr-TR" sz="2400" dirty="0">
                <a:ea typeface="+mn-lt"/>
                <a:cs typeface="+mn-lt"/>
              </a:rPr>
              <a:t>, he / </a:t>
            </a:r>
            <a:r>
              <a:rPr lang="tr-TR" sz="2400" dirty="0" err="1">
                <a:ea typeface="+mn-lt"/>
                <a:cs typeface="+mn-lt"/>
              </a:rPr>
              <a:t>she</a:t>
            </a:r>
            <a:r>
              <a:rPr lang="tr-TR" sz="2400" dirty="0">
                <a:ea typeface="+mn-lt"/>
                <a:cs typeface="+mn-lt"/>
              </a:rPr>
              <a:t> can </a:t>
            </a:r>
            <a:r>
              <a:rPr lang="tr-TR" sz="2400" dirty="0" err="1">
                <a:ea typeface="+mn-lt"/>
                <a:cs typeface="+mn-lt"/>
              </a:rPr>
              <a:t>comment</a:t>
            </a:r>
            <a:r>
              <a:rPr lang="tr-TR" sz="2400" dirty="0">
                <a:ea typeface="+mn-lt"/>
                <a:cs typeface="+mn-lt"/>
              </a:rPr>
              <a:t> on </a:t>
            </a: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product</a:t>
            </a:r>
            <a:r>
              <a:rPr lang="tr-TR" sz="2400" dirty="0">
                <a:ea typeface="+mn-lt"/>
                <a:cs typeface="+mn-lt"/>
              </a:rPr>
              <a:t>.</a:t>
            </a:r>
            <a:endParaRPr lang="tr-TR" dirty="0"/>
          </a:p>
        </p:txBody>
      </p:sp>
      <p:sp>
        <p:nvSpPr>
          <p:cNvPr id="6" name="Metin kutusu 5">
            <a:extLst>
              <a:ext uri="{FF2B5EF4-FFF2-40B4-BE49-F238E27FC236}">
                <a16:creationId xmlns:a16="http://schemas.microsoft.com/office/drawing/2014/main" id="{A8352923-EAD5-4C49-AD36-0C221C2F5CA1}"/>
              </a:ext>
            </a:extLst>
          </p:cNvPr>
          <p:cNvSpPr txBox="1"/>
          <p:nvPr/>
        </p:nvSpPr>
        <p:spPr>
          <a:xfrm>
            <a:off x="7154217" y="258521"/>
            <a:ext cx="4112471" cy="5909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tr-TR" sz="3600" dirty="0"/>
              <a:t>Product </a:t>
            </a:r>
            <a:r>
              <a:rPr lang="tr-TR" sz="3600" dirty="0" err="1"/>
              <a:t>Detail</a:t>
            </a:r>
            <a:r>
              <a:rPr lang="tr-TR" sz="3600" dirty="0"/>
              <a:t> </a:t>
            </a:r>
            <a:r>
              <a:rPr lang="tr-TR" sz="3600" dirty="0" err="1"/>
              <a:t>Page</a:t>
            </a:r>
            <a:endParaRPr lang="tr-TR" sz="3600" dirty="0"/>
          </a:p>
        </p:txBody>
      </p:sp>
      <p:sp>
        <p:nvSpPr>
          <p:cNvPr id="7" name="Metin kutusu 6">
            <a:extLst>
              <a:ext uri="{FF2B5EF4-FFF2-40B4-BE49-F238E27FC236}">
                <a16:creationId xmlns:a16="http://schemas.microsoft.com/office/drawing/2014/main" id="{3CCCC46C-EAE8-47AF-B0D3-4AE5AA0DA5C8}"/>
              </a:ext>
            </a:extLst>
          </p:cNvPr>
          <p:cNvSpPr txBox="1"/>
          <p:nvPr/>
        </p:nvSpPr>
        <p:spPr>
          <a:xfrm>
            <a:off x="6231676" y="4801594"/>
            <a:ext cx="5712519" cy="10895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tr-TR" sz="2400" dirty="0" err="1">
                <a:ea typeface="+mn-lt"/>
                <a:cs typeface="+mn-lt"/>
              </a:rPr>
              <a:t>When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clicking</a:t>
            </a:r>
            <a:r>
              <a:rPr lang="tr-TR" sz="2400" dirty="0">
                <a:ea typeface="+mn-lt"/>
                <a:cs typeface="+mn-lt"/>
              </a:rPr>
              <a:t> on </a:t>
            </a: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Comments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button</a:t>
            </a:r>
            <a:r>
              <a:rPr lang="tr-TR" sz="2400" dirty="0">
                <a:ea typeface="+mn-lt"/>
                <a:cs typeface="+mn-lt"/>
              </a:rPr>
              <a:t>, </a:t>
            </a: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comments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made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and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points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given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to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product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are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shown</a:t>
            </a:r>
            <a:r>
              <a:rPr lang="tr-TR" sz="2400" dirty="0">
                <a:ea typeface="+mn-lt"/>
                <a:cs typeface="+mn-lt"/>
              </a:rPr>
              <a:t>.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996788189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2" descr="ekran görüntüsü içeren bir resim&#10;&#10;Açıklama otomatik olarak oluşturuldu">
            <a:extLst>
              <a:ext uri="{FF2B5EF4-FFF2-40B4-BE49-F238E27FC236}">
                <a16:creationId xmlns:a16="http://schemas.microsoft.com/office/drawing/2014/main" id="{AAE3A461-6B85-404E-B1DB-7416FD3C05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141" y="254647"/>
            <a:ext cx="5984358" cy="3064787"/>
          </a:xfrm>
          <a:prstGeom prst="rect">
            <a:avLst/>
          </a:prstGeom>
        </p:spPr>
      </p:pic>
      <p:pic>
        <p:nvPicPr>
          <p:cNvPr id="3" name="Resim 3" descr="ekran görüntüsü içeren bir resim&#10;&#10;Açıklama otomatik olarak oluşturuldu">
            <a:extLst>
              <a:ext uri="{FF2B5EF4-FFF2-40B4-BE49-F238E27FC236}">
                <a16:creationId xmlns:a16="http://schemas.microsoft.com/office/drawing/2014/main" id="{A06A8DD0-534C-4D33-B07D-C6A535FC0A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6675" y="3578188"/>
            <a:ext cx="6380368" cy="2994752"/>
          </a:xfrm>
          <a:prstGeom prst="rect">
            <a:avLst/>
          </a:prstGeom>
        </p:spPr>
      </p:pic>
      <p:sp>
        <p:nvSpPr>
          <p:cNvPr id="4" name="Metin kutusu 3">
            <a:extLst>
              <a:ext uri="{FF2B5EF4-FFF2-40B4-BE49-F238E27FC236}">
                <a16:creationId xmlns:a16="http://schemas.microsoft.com/office/drawing/2014/main" id="{3670D643-A641-4BF4-87D8-627FDAFE4D74}"/>
              </a:ext>
            </a:extLst>
          </p:cNvPr>
          <p:cNvSpPr txBox="1"/>
          <p:nvPr/>
        </p:nvSpPr>
        <p:spPr>
          <a:xfrm>
            <a:off x="7992140" y="315655"/>
            <a:ext cx="2743200" cy="5909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tr-TR" sz="3600" dirty="0" err="1"/>
              <a:t>SignIn</a:t>
            </a:r>
            <a:r>
              <a:rPr lang="tr-TR" sz="3600" dirty="0"/>
              <a:t> </a:t>
            </a:r>
            <a:r>
              <a:rPr lang="tr-TR" sz="3600" dirty="0" err="1"/>
              <a:t>Page</a:t>
            </a:r>
            <a:endParaRPr lang="tr-TR" sz="3600" dirty="0"/>
          </a:p>
        </p:txBody>
      </p:sp>
      <p:sp>
        <p:nvSpPr>
          <p:cNvPr id="5" name="Metin kutusu 4">
            <a:extLst>
              <a:ext uri="{FF2B5EF4-FFF2-40B4-BE49-F238E27FC236}">
                <a16:creationId xmlns:a16="http://schemas.microsoft.com/office/drawing/2014/main" id="{5F5C3ACD-E36B-41F6-AB38-9868934B8A4D}"/>
              </a:ext>
            </a:extLst>
          </p:cNvPr>
          <p:cNvSpPr txBox="1"/>
          <p:nvPr/>
        </p:nvSpPr>
        <p:spPr>
          <a:xfrm>
            <a:off x="1430970" y="3643288"/>
            <a:ext cx="2743200" cy="5909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tr-TR" sz="3600" dirty="0" err="1"/>
              <a:t>SignUp</a:t>
            </a:r>
            <a:r>
              <a:rPr lang="tr-TR" sz="3600" dirty="0"/>
              <a:t> </a:t>
            </a:r>
            <a:r>
              <a:rPr lang="tr-TR" sz="3600" dirty="0" err="1"/>
              <a:t>Page</a:t>
            </a:r>
            <a:endParaRPr lang="tr-TR" sz="3600" dirty="0"/>
          </a:p>
        </p:txBody>
      </p:sp>
      <p:sp>
        <p:nvSpPr>
          <p:cNvPr id="6" name="Metin kutusu 5">
            <a:extLst>
              <a:ext uri="{FF2B5EF4-FFF2-40B4-BE49-F238E27FC236}">
                <a16:creationId xmlns:a16="http://schemas.microsoft.com/office/drawing/2014/main" id="{D5D759EF-F00A-409E-9548-0EA68ADC81BF}"/>
              </a:ext>
            </a:extLst>
          </p:cNvPr>
          <p:cNvSpPr txBox="1"/>
          <p:nvPr/>
        </p:nvSpPr>
        <p:spPr>
          <a:xfrm>
            <a:off x="6477836" y="1078349"/>
            <a:ext cx="5166349" cy="10895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tr-TR" sz="2400" dirty="0" err="1">
                <a:ea typeface="+mn-lt"/>
                <a:cs typeface="+mn-lt"/>
              </a:rPr>
              <a:t>Users</a:t>
            </a:r>
            <a:r>
              <a:rPr lang="tr-TR" sz="2400" dirty="0">
                <a:ea typeface="+mn-lt"/>
                <a:cs typeface="+mn-lt"/>
              </a:rPr>
              <a:t> can </a:t>
            </a:r>
            <a:r>
              <a:rPr lang="tr-TR" sz="2400" dirty="0" err="1">
                <a:ea typeface="+mn-lt"/>
                <a:cs typeface="+mn-lt"/>
              </a:rPr>
              <a:t>login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to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system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from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this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page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and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they</a:t>
            </a:r>
            <a:r>
              <a:rPr lang="tr-TR" sz="2400" dirty="0">
                <a:ea typeface="+mn-lt"/>
                <a:cs typeface="+mn-lt"/>
              </a:rPr>
              <a:t> can </a:t>
            </a:r>
            <a:r>
              <a:rPr lang="tr-TR" sz="2400" dirty="0" err="1">
                <a:ea typeface="+mn-lt"/>
                <a:cs typeface="+mn-lt"/>
              </a:rPr>
              <a:t>begin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manage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their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account</a:t>
            </a:r>
            <a:r>
              <a:rPr lang="tr-TR" sz="2400" dirty="0">
                <a:ea typeface="+mn-lt"/>
                <a:cs typeface="+mn-lt"/>
              </a:rPr>
              <a:t>.</a:t>
            </a:r>
            <a:endParaRPr lang="tr-TR" dirty="0" err="1"/>
          </a:p>
        </p:txBody>
      </p:sp>
      <p:sp>
        <p:nvSpPr>
          <p:cNvPr id="7" name="Metin kutusu 6">
            <a:extLst>
              <a:ext uri="{FF2B5EF4-FFF2-40B4-BE49-F238E27FC236}">
                <a16:creationId xmlns:a16="http://schemas.microsoft.com/office/drawing/2014/main" id="{FF028ED6-6B80-4C82-B626-25BD35E2261A}"/>
              </a:ext>
            </a:extLst>
          </p:cNvPr>
          <p:cNvSpPr txBox="1"/>
          <p:nvPr/>
        </p:nvSpPr>
        <p:spPr>
          <a:xfrm>
            <a:off x="182058" y="4498295"/>
            <a:ext cx="5304814" cy="10895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tr-TR" sz="2400" dirty="0" err="1">
                <a:ea typeface="+mn-lt"/>
                <a:cs typeface="+mn-lt"/>
              </a:rPr>
              <a:t>If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users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are</a:t>
            </a:r>
            <a:r>
              <a:rPr lang="tr-TR" sz="2400" dirty="0">
                <a:ea typeface="+mn-lt"/>
                <a:cs typeface="+mn-lt"/>
              </a:rPr>
              <a:t> not </a:t>
            </a:r>
            <a:r>
              <a:rPr lang="tr-TR" sz="2400" dirty="0" err="1">
                <a:ea typeface="+mn-lt"/>
                <a:cs typeface="+mn-lt"/>
              </a:rPr>
              <a:t>registered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to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system</a:t>
            </a:r>
            <a:r>
              <a:rPr lang="tr-TR" sz="2400" dirty="0">
                <a:ea typeface="+mn-lt"/>
                <a:cs typeface="+mn-lt"/>
              </a:rPr>
              <a:t>, </a:t>
            </a:r>
            <a:r>
              <a:rPr lang="tr-TR" sz="2400" dirty="0" err="1">
                <a:ea typeface="+mn-lt"/>
                <a:cs typeface="+mn-lt"/>
              </a:rPr>
              <a:t>they</a:t>
            </a:r>
            <a:r>
              <a:rPr lang="tr-TR" sz="2400" dirty="0">
                <a:ea typeface="+mn-lt"/>
                <a:cs typeface="+mn-lt"/>
              </a:rPr>
              <a:t> can </a:t>
            </a:r>
            <a:r>
              <a:rPr lang="tr-TR" sz="2400" dirty="0" err="1">
                <a:ea typeface="+mn-lt"/>
                <a:cs typeface="+mn-lt"/>
              </a:rPr>
              <a:t>register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to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system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by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filling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required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fields</a:t>
            </a:r>
            <a:r>
              <a:rPr lang="tr-TR" sz="2400" dirty="0">
                <a:ea typeface="+mn-lt"/>
                <a:cs typeface="+mn-lt"/>
              </a:rPr>
              <a:t> on </a:t>
            </a:r>
            <a:r>
              <a:rPr lang="tr-TR" sz="2400" dirty="0" err="1">
                <a:ea typeface="+mn-lt"/>
                <a:cs typeface="+mn-lt"/>
              </a:rPr>
              <a:t>this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page</a:t>
            </a:r>
            <a:r>
              <a:rPr lang="tr-TR" sz="2400" dirty="0">
                <a:ea typeface="+mn-lt"/>
                <a:cs typeface="+mn-lt"/>
              </a:rPr>
              <a:t>.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12475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2" descr="ekran görüntüsü içeren bir resim&#10;&#10;Açıklama otomatik olarak oluşturuldu">
            <a:extLst>
              <a:ext uri="{FF2B5EF4-FFF2-40B4-BE49-F238E27FC236}">
                <a16:creationId xmlns:a16="http://schemas.microsoft.com/office/drawing/2014/main" id="{CB1D25CD-567C-4CEA-A74C-573081794D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3539" y="1277851"/>
            <a:ext cx="5487043" cy="3820112"/>
          </a:xfrm>
          <a:prstGeom prst="rect">
            <a:avLst/>
          </a:prstGeom>
        </p:spPr>
      </p:pic>
      <p:sp>
        <p:nvSpPr>
          <p:cNvPr id="3" name="Metin kutusu 2">
            <a:extLst>
              <a:ext uri="{FF2B5EF4-FFF2-40B4-BE49-F238E27FC236}">
                <a16:creationId xmlns:a16="http://schemas.microsoft.com/office/drawing/2014/main" id="{6117899B-D6BB-41CE-AA85-3E3A1F36B683}"/>
              </a:ext>
            </a:extLst>
          </p:cNvPr>
          <p:cNvSpPr txBox="1"/>
          <p:nvPr/>
        </p:nvSpPr>
        <p:spPr>
          <a:xfrm>
            <a:off x="1030394" y="2923464"/>
            <a:ext cx="4297092" cy="10895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tr-TR" sz="2400" dirty="0" err="1">
                <a:ea typeface="+mn-lt"/>
                <a:cs typeface="+mn-lt"/>
              </a:rPr>
              <a:t>Users</a:t>
            </a:r>
            <a:r>
              <a:rPr lang="tr-TR" sz="2400" dirty="0">
                <a:ea typeface="+mn-lt"/>
                <a:cs typeface="+mn-lt"/>
              </a:rPr>
              <a:t> can </a:t>
            </a:r>
            <a:r>
              <a:rPr lang="tr-TR" sz="2400" dirty="0" err="1">
                <a:ea typeface="+mn-lt"/>
                <a:cs typeface="+mn-lt"/>
              </a:rPr>
              <a:t>change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their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personal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information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from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the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account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settings</a:t>
            </a:r>
            <a:r>
              <a:rPr lang="tr-TR" sz="2400" dirty="0">
                <a:ea typeface="+mn-lt"/>
                <a:cs typeface="+mn-lt"/>
              </a:rPr>
              <a:t> </a:t>
            </a:r>
            <a:r>
              <a:rPr lang="tr-TR" sz="2400" dirty="0" err="1">
                <a:ea typeface="+mn-lt"/>
                <a:cs typeface="+mn-lt"/>
              </a:rPr>
              <a:t>page</a:t>
            </a:r>
            <a:r>
              <a:rPr lang="tr-TR" sz="2400" dirty="0">
                <a:ea typeface="+mn-lt"/>
                <a:cs typeface="+mn-lt"/>
              </a:rPr>
              <a:t>.</a:t>
            </a:r>
            <a:endParaRPr lang="tr-TR" dirty="0"/>
          </a:p>
        </p:txBody>
      </p:sp>
      <p:sp>
        <p:nvSpPr>
          <p:cNvPr id="4" name="Metin kutusu 3">
            <a:extLst>
              <a:ext uri="{FF2B5EF4-FFF2-40B4-BE49-F238E27FC236}">
                <a16:creationId xmlns:a16="http://schemas.microsoft.com/office/drawing/2014/main" id="{BC39FB08-1DBD-48CC-9FCB-845700026333}"/>
              </a:ext>
            </a:extLst>
          </p:cNvPr>
          <p:cNvSpPr txBox="1"/>
          <p:nvPr/>
        </p:nvSpPr>
        <p:spPr>
          <a:xfrm>
            <a:off x="1004034" y="1666277"/>
            <a:ext cx="4516329" cy="5909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90000"/>
              </a:lnSpc>
            </a:pPr>
            <a:r>
              <a:rPr lang="tr-TR" sz="3600" dirty="0" err="1"/>
              <a:t>Account</a:t>
            </a:r>
            <a:r>
              <a:rPr lang="tr-TR" sz="3600" dirty="0"/>
              <a:t> </a:t>
            </a:r>
            <a:r>
              <a:rPr lang="tr-TR" sz="3600" dirty="0" err="1"/>
              <a:t>Settings</a:t>
            </a:r>
            <a:r>
              <a:rPr lang="tr-TR" sz="3600" dirty="0"/>
              <a:t> </a:t>
            </a:r>
            <a:r>
              <a:rPr lang="tr-TR" sz="3600" dirty="0" err="1"/>
              <a:t>Page</a:t>
            </a:r>
            <a:endParaRPr lang="tr-TR" sz="3600" dirty="0"/>
          </a:p>
        </p:txBody>
      </p:sp>
    </p:spTree>
    <p:extLst>
      <p:ext uri="{BB962C8B-B14F-4D97-AF65-F5344CB8AC3E}">
        <p14:creationId xmlns:p14="http://schemas.microsoft.com/office/powerpoint/2010/main" val="357765730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halkboard 16x9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12000"/>
                <a:satMod val="240000"/>
              </a:schemeClr>
              <a:schemeClr val="phClr">
                <a:tint val="65000"/>
              </a:schemeClr>
            </a:duotone>
          </a:blip>
          <a:stretch/>
        </a:blipFill>
      </a:bgFillStyleLst>
    </a:fmtScheme>
  </a:themeElements>
  <a:objectDefaults>
    <a:spDef>
      <a:spPr>
        <a:ln>
          <a:miter lim="800000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Özel</PresentationFormat>
  <Slides>20</Slides>
  <Notes>0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Slayt Başlıkları</vt:lpstr>
      </vt:variant>
      <vt:variant>
        <vt:i4>20</vt:i4>
      </vt:variant>
    </vt:vector>
  </HeadingPairs>
  <TitlesOfParts>
    <vt:vector size="21" baseType="lpstr">
      <vt:lpstr>Chalkboard 16x9</vt:lpstr>
      <vt:lpstr>E-Commerce Presentation</vt:lpstr>
      <vt:lpstr>Used Technologies</vt:lpstr>
      <vt:lpstr>How it was developed?</vt:lpstr>
      <vt:lpstr>What is the purpose of the project?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Important Notes</vt:lpstr>
      <vt:lpstr>What's Next?</vt:lpstr>
      <vt:lpstr>PowerPoint Sunusu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/>
  <cp:revision>345</cp:revision>
  <dcterms:created xsi:type="dcterms:W3CDTF">2020-09-07T11:42:52Z</dcterms:created>
  <dcterms:modified xsi:type="dcterms:W3CDTF">2020-09-08T12:25:10Z</dcterms:modified>
</cp:coreProperties>
</file>

<file path=docProps/thumbnail.jpeg>
</file>